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940" r:id="rId2"/>
    <p:sldId id="2809" r:id="rId3"/>
    <p:sldId id="2823" r:id="rId4"/>
    <p:sldId id="2944" r:id="rId5"/>
    <p:sldId id="2797" r:id="rId6"/>
    <p:sldId id="2812" r:id="rId7"/>
    <p:sldId id="2796" r:id="rId8"/>
    <p:sldId id="2834" r:id="rId9"/>
    <p:sldId id="2795" r:id="rId10"/>
    <p:sldId id="2835" r:id="rId11"/>
    <p:sldId id="2801" r:id="rId12"/>
    <p:sldId id="2833" r:id="rId13"/>
    <p:sldId id="2831" r:id="rId14"/>
    <p:sldId id="2829" r:id="rId15"/>
    <p:sldId id="2824" r:id="rId16"/>
    <p:sldId id="2838" r:id="rId17"/>
    <p:sldId id="2807" r:id="rId18"/>
    <p:sldId id="2839" r:id="rId19"/>
    <p:sldId id="2929" r:id="rId20"/>
    <p:sldId id="2930" r:id="rId21"/>
    <p:sldId id="2931" r:id="rId22"/>
    <p:sldId id="2932" r:id="rId23"/>
    <p:sldId id="2933" r:id="rId24"/>
    <p:sldId id="2915" r:id="rId25"/>
    <p:sldId id="2916" r:id="rId26"/>
    <p:sldId id="2917" r:id="rId27"/>
    <p:sldId id="2941" r:id="rId28"/>
    <p:sldId id="2942" r:id="rId29"/>
    <p:sldId id="2825" r:id="rId30"/>
    <p:sldId id="2808" r:id="rId31"/>
    <p:sldId id="2959" r:id="rId32"/>
    <p:sldId id="2960" r:id="rId33"/>
    <p:sldId id="2962" r:id="rId34"/>
    <p:sldId id="2963" r:id="rId35"/>
    <p:sldId id="2965" r:id="rId36"/>
    <p:sldId id="2966" r:id="rId37"/>
    <p:sldId id="2964" r:id="rId38"/>
    <p:sldId id="2844" r:id="rId39"/>
    <p:sldId id="2921" r:id="rId40"/>
    <p:sldId id="2922" r:id="rId41"/>
    <p:sldId id="2923" r:id="rId42"/>
    <p:sldId id="2924" r:id="rId43"/>
    <p:sldId id="2898" r:id="rId44"/>
    <p:sldId id="2920" r:id="rId45"/>
    <p:sldId id="2884" r:id="rId46"/>
    <p:sldId id="2826" r:id="rId47"/>
    <p:sldId id="2934" r:id="rId48"/>
    <p:sldId id="2935" r:id="rId49"/>
    <p:sldId id="2945" r:id="rId50"/>
    <p:sldId id="2885" r:id="rId51"/>
    <p:sldId id="2907" r:id="rId52"/>
    <p:sldId id="2908" r:id="rId53"/>
    <p:sldId id="2909" r:id="rId54"/>
    <p:sldId id="2910" r:id="rId55"/>
    <p:sldId id="2911" r:id="rId56"/>
    <p:sldId id="2912" r:id="rId57"/>
    <p:sldId id="2887" r:id="rId58"/>
    <p:sldId id="2886" r:id="rId59"/>
    <p:sldId id="2913" r:id="rId60"/>
    <p:sldId id="2827" r:id="rId61"/>
    <p:sldId id="2849" r:id="rId62"/>
    <p:sldId id="2947" r:id="rId63"/>
    <p:sldId id="2948" r:id="rId64"/>
    <p:sldId id="2925" r:id="rId65"/>
    <p:sldId id="2951" r:id="rId66"/>
    <p:sldId id="2949" r:id="rId67"/>
    <p:sldId id="2950" r:id="rId68"/>
    <p:sldId id="2926" r:id="rId69"/>
    <p:sldId id="2927" r:id="rId70"/>
    <p:sldId id="2828" r:id="rId71"/>
    <p:sldId id="2854" r:id="rId72"/>
    <p:sldId id="2928" r:id="rId73"/>
    <p:sldId id="2952" r:id="rId74"/>
    <p:sldId id="2938" r:id="rId75"/>
    <p:sldId id="2954" r:id="rId76"/>
    <p:sldId id="2957" r:id="rId77"/>
    <p:sldId id="2943" r:id="rId78"/>
    <p:sldId id="2953" r:id="rId79"/>
    <p:sldId id="2967" r:id="rId80"/>
    <p:sldId id="2969" r:id="rId81"/>
    <p:sldId id="2970" r:id="rId82"/>
    <p:sldId id="2971" r:id="rId83"/>
    <p:sldId id="2972" r:id="rId84"/>
    <p:sldId id="2973" r:id="rId85"/>
    <p:sldId id="2974" r:id="rId86"/>
    <p:sldId id="2975" r:id="rId87"/>
    <p:sldId id="2864" r:id="rId88"/>
    <p:sldId id="2865" r:id="rId89"/>
    <p:sldId id="2866" r:id="rId90"/>
    <p:sldId id="2867" r:id="rId91"/>
    <p:sldId id="2868" r:id="rId92"/>
    <p:sldId id="2869" r:id="rId93"/>
    <p:sldId id="2870" r:id="rId94"/>
    <p:sldId id="2871" r:id="rId95"/>
    <p:sldId id="2872" r:id="rId96"/>
    <p:sldId id="2873" r:id="rId97"/>
    <p:sldId id="2874" r:id="rId98"/>
    <p:sldId id="2875" r:id="rId99"/>
    <p:sldId id="2876" r:id="rId100"/>
    <p:sldId id="2877" r:id="rId101"/>
    <p:sldId id="2878" r:id="rId102"/>
    <p:sldId id="2879" r:id="rId103"/>
    <p:sldId id="2880" r:id="rId104"/>
    <p:sldId id="2881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사용시 주의 사항" id="{A47EFA7E-6F6A-4270-92DF-8D259F1BE218}">
          <p14:sldIdLst/>
        </p14:section>
        <p14:section name="템플릿" id="{F0FA9C17-364D-47D6-AD54-289E0BE43A23}">
          <p14:sldIdLst>
            <p14:sldId id="2940"/>
            <p14:sldId id="2809"/>
            <p14:sldId id="2823"/>
            <p14:sldId id="2944"/>
            <p14:sldId id="2797"/>
            <p14:sldId id="2812"/>
            <p14:sldId id="2796"/>
            <p14:sldId id="2834"/>
            <p14:sldId id="2795"/>
            <p14:sldId id="2835"/>
            <p14:sldId id="2801"/>
            <p14:sldId id="2833"/>
            <p14:sldId id="2831"/>
            <p14:sldId id="2829"/>
            <p14:sldId id="2824"/>
            <p14:sldId id="2838"/>
            <p14:sldId id="2807"/>
            <p14:sldId id="2839"/>
            <p14:sldId id="2929"/>
            <p14:sldId id="2930"/>
            <p14:sldId id="2931"/>
            <p14:sldId id="2932"/>
            <p14:sldId id="2933"/>
            <p14:sldId id="2915"/>
            <p14:sldId id="2916"/>
            <p14:sldId id="2917"/>
            <p14:sldId id="2941"/>
            <p14:sldId id="2942"/>
            <p14:sldId id="2825"/>
            <p14:sldId id="2808"/>
            <p14:sldId id="2959"/>
            <p14:sldId id="2960"/>
            <p14:sldId id="2962"/>
            <p14:sldId id="2963"/>
            <p14:sldId id="2965"/>
            <p14:sldId id="2966"/>
            <p14:sldId id="2964"/>
            <p14:sldId id="2844"/>
            <p14:sldId id="2921"/>
            <p14:sldId id="2922"/>
            <p14:sldId id="2923"/>
            <p14:sldId id="2924"/>
            <p14:sldId id="2898"/>
            <p14:sldId id="2920"/>
            <p14:sldId id="2884"/>
            <p14:sldId id="2826"/>
            <p14:sldId id="2934"/>
            <p14:sldId id="2935"/>
            <p14:sldId id="2945"/>
            <p14:sldId id="2885"/>
            <p14:sldId id="2907"/>
            <p14:sldId id="2908"/>
            <p14:sldId id="2909"/>
            <p14:sldId id="2910"/>
            <p14:sldId id="2911"/>
            <p14:sldId id="2912"/>
            <p14:sldId id="2887"/>
            <p14:sldId id="2886"/>
            <p14:sldId id="2913"/>
            <p14:sldId id="2827"/>
            <p14:sldId id="2849"/>
            <p14:sldId id="2947"/>
            <p14:sldId id="2948"/>
            <p14:sldId id="2925"/>
            <p14:sldId id="2951"/>
            <p14:sldId id="2949"/>
            <p14:sldId id="2950"/>
            <p14:sldId id="2926"/>
            <p14:sldId id="2927"/>
            <p14:sldId id="2828"/>
            <p14:sldId id="2854"/>
            <p14:sldId id="2928"/>
            <p14:sldId id="2952"/>
            <p14:sldId id="2938"/>
            <p14:sldId id="2954"/>
            <p14:sldId id="2957"/>
            <p14:sldId id="2943"/>
            <p14:sldId id="2953"/>
            <p14:sldId id="2967"/>
            <p14:sldId id="2969"/>
            <p14:sldId id="2970"/>
            <p14:sldId id="2971"/>
            <p14:sldId id="2972"/>
            <p14:sldId id="2973"/>
            <p14:sldId id="2974"/>
            <p14:sldId id="2975"/>
            <p14:sldId id="2864"/>
            <p14:sldId id="2865"/>
            <p14:sldId id="2866"/>
            <p14:sldId id="2867"/>
            <p14:sldId id="2868"/>
            <p14:sldId id="2869"/>
            <p14:sldId id="2870"/>
            <p14:sldId id="2871"/>
            <p14:sldId id="2872"/>
            <p14:sldId id="2873"/>
            <p14:sldId id="2874"/>
            <p14:sldId id="2875"/>
            <p14:sldId id="2876"/>
            <p14:sldId id="2877"/>
            <p14:sldId id="2878"/>
            <p14:sldId id="2879"/>
            <p14:sldId id="2880"/>
            <p14:sldId id="2881"/>
          </p14:sldIdLst>
        </p14:section>
      </p14:sectionLst>
    </p:ext>
    <p:ext uri="{EFAFB233-063F-42B5-8137-9DF3F51BA10A}">
      <p15:sldGuideLst xmlns:p15="http://schemas.microsoft.com/office/powerpoint/2012/main">
        <p15:guide id="1" pos="597" userDrawn="1">
          <p15:clr>
            <a:srgbClr val="A4A3A4"/>
          </p15:clr>
        </p15:guide>
        <p15:guide id="2" pos="7083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0A8"/>
    <a:srgbClr val="FFFFFF"/>
    <a:srgbClr val="B5D31D"/>
    <a:srgbClr val="54F67E"/>
    <a:srgbClr val="BFA9F7"/>
    <a:srgbClr val="E7E7E7"/>
    <a:srgbClr val="DEC272"/>
    <a:srgbClr val="CF1419"/>
    <a:srgbClr val="E52A32"/>
    <a:srgbClr val="F4F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FB9C7-8E2B-4CAA-8A60-102B56B63B4E}" v="223" dt="2023-06-30T06:31:14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8" autoAdjust="0"/>
    <p:restoredTop sz="94367" autoAdjust="0"/>
  </p:normalViewPr>
  <p:slideViewPr>
    <p:cSldViewPr snapToGrid="0" showGuides="1">
      <p:cViewPr varScale="1">
        <p:scale>
          <a:sx n="83" d="100"/>
          <a:sy n="83" d="100"/>
        </p:scale>
        <p:origin x="468" y="45"/>
      </p:cViewPr>
      <p:guideLst>
        <p:guide pos="597"/>
        <p:guide pos="7083"/>
        <p:guide orient="horz" pos="2160"/>
      </p:guideLst>
    </p:cSldViewPr>
  </p:slideViewPr>
  <p:outlineViewPr>
    <p:cViewPr>
      <p:scale>
        <a:sx n="33" d="100"/>
        <a:sy n="33" d="100"/>
      </p:scale>
      <p:origin x="0" y="-77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8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. PPT" userId="6442ff2356111531" providerId="LiveId" clId="{9D1349C8-B1C4-4AE2-B774-05258366C066}"/>
    <pc:docChg chg="custSel modSld">
      <pc:chgData name="Mr. PPT" userId="6442ff2356111531" providerId="LiveId" clId="{9D1349C8-B1C4-4AE2-B774-05258366C066}" dt="2022-09-29T02:31:35.296" v="30" actId="207"/>
      <pc:docMkLst>
        <pc:docMk/>
      </pc:docMkLst>
      <pc:sldChg chg="addSp delSp modSp">
        <pc:chgData name="Mr. PPT" userId="6442ff2356111531" providerId="LiveId" clId="{9D1349C8-B1C4-4AE2-B774-05258366C066}" dt="2022-09-29T02:12:42.786" v="1"/>
        <pc:sldMkLst>
          <pc:docMk/>
          <pc:sldMk cId="2434816759" sldId="279"/>
        </pc:sldMkLst>
        <pc:graphicFrameChg chg="add del mod">
          <ac:chgData name="Mr. PPT" userId="6442ff2356111531" providerId="LiveId" clId="{9D1349C8-B1C4-4AE2-B774-05258366C066}" dt="2022-09-29T02:12:42.786" v="1"/>
          <ac:graphicFrameMkLst>
            <pc:docMk/>
            <pc:sldMk cId="2434816759" sldId="279"/>
            <ac:graphicFrameMk id="2" creationId="{0EBC46D0-FF7A-42D2-8C46-3DF66888AD6B}"/>
          </ac:graphicFrameMkLst>
        </pc:graphicFrameChg>
      </pc:sldChg>
      <pc:sldChg chg="addSp delSp modSp mod">
        <pc:chgData name="Mr. PPT" userId="6442ff2356111531" providerId="LiveId" clId="{9D1349C8-B1C4-4AE2-B774-05258366C066}" dt="2022-09-29T02:24:28.622" v="27" actId="478"/>
        <pc:sldMkLst>
          <pc:docMk/>
          <pc:sldMk cId="671939147" sldId="461"/>
        </pc:sldMkLst>
        <pc:spChg chg="add del mod">
          <ac:chgData name="Mr. PPT" userId="6442ff2356111531" providerId="LiveId" clId="{9D1349C8-B1C4-4AE2-B774-05258366C066}" dt="2022-09-29T02:24:27.943" v="26" actId="478"/>
          <ac:spMkLst>
            <pc:docMk/>
            <pc:sldMk cId="671939147" sldId="461"/>
            <ac:spMk id="3" creationId="{5FFEC7A9-AD31-4275-98D0-AB35D6FE0E34}"/>
          </ac:spMkLst>
        </pc:spChg>
        <pc:spChg chg="add del mod">
          <ac:chgData name="Mr. PPT" userId="6442ff2356111531" providerId="LiveId" clId="{9D1349C8-B1C4-4AE2-B774-05258366C066}" dt="2022-09-29T02:24:27.943" v="26" actId="478"/>
          <ac:spMkLst>
            <pc:docMk/>
            <pc:sldMk cId="671939147" sldId="461"/>
            <ac:spMk id="14" creationId="{04DE1F40-13AE-49B2-B4EF-BA1F15604072}"/>
          </ac:spMkLst>
        </pc:sp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4" creationId="{DAA60403-F5C7-412D-8D60-4577163B1109}"/>
          </ac:picMkLst>
        </pc:pic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6" creationId="{1D73FCD3-B925-4A1F-B6C6-779FB7D2F3FD}"/>
          </ac:picMkLst>
        </pc:picChg>
        <pc:picChg chg="add del mod">
          <ac:chgData name="Mr. PPT" userId="6442ff2356111531" providerId="LiveId" clId="{9D1349C8-B1C4-4AE2-B774-05258366C066}" dt="2022-09-29T02:21:27.690" v="16" actId="478"/>
          <ac:picMkLst>
            <pc:docMk/>
            <pc:sldMk cId="671939147" sldId="461"/>
            <ac:picMk id="8" creationId="{CAC61A82-4EAC-4C82-B208-544DEC2134A0}"/>
          </ac:picMkLst>
        </pc:picChg>
        <pc:picChg chg="add del mod">
          <ac:chgData name="Mr. PPT" userId="6442ff2356111531" providerId="LiveId" clId="{9D1349C8-B1C4-4AE2-B774-05258366C066}" dt="2022-09-29T02:24:27.943" v="26" actId="478"/>
          <ac:picMkLst>
            <pc:docMk/>
            <pc:sldMk cId="671939147" sldId="461"/>
            <ac:picMk id="10" creationId="{57E668B0-A588-43D9-9C83-9EF61DEC124F}"/>
          </ac:picMkLst>
        </pc:picChg>
        <pc:picChg chg="add del mod">
          <ac:chgData name="Mr. PPT" userId="6442ff2356111531" providerId="LiveId" clId="{9D1349C8-B1C4-4AE2-B774-05258366C066}" dt="2022-09-29T02:24:27.943" v="26" actId="478"/>
          <ac:picMkLst>
            <pc:docMk/>
            <pc:sldMk cId="671939147" sldId="461"/>
            <ac:picMk id="18" creationId="{8E85B092-5152-4F0A-A414-A56F17DE2B0B}"/>
          </ac:picMkLst>
        </pc:picChg>
        <pc:picChg chg="add del mod">
          <ac:chgData name="Mr. PPT" userId="6442ff2356111531" providerId="LiveId" clId="{9D1349C8-B1C4-4AE2-B774-05258366C066}" dt="2022-09-29T02:24:28.622" v="27" actId="478"/>
          <ac:picMkLst>
            <pc:docMk/>
            <pc:sldMk cId="671939147" sldId="461"/>
            <ac:picMk id="19" creationId="{9A666A56-B5D5-4819-9ABC-BBB7A37E185E}"/>
          </ac:picMkLst>
        </pc:picChg>
      </pc:sldChg>
      <pc:sldChg chg="addSp delSp modSp mod">
        <pc:chgData name="Mr. PPT" userId="6442ff2356111531" providerId="LiveId" clId="{9D1349C8-B1C4-4AE2-B774-05258366C066}" dt="2022-09-29T02:21:21.350" v="15" actId="21"/>
        <pc:sldMkLst>
          <pc:docMk/>
          <pc:sldMk cId="1819611131" sldId="823"/>
        </pc:sldMkLst>
        <pc:picChg chg="add del mod">
          <ac:chgData name="Mr. PPT" userId="6442ff2356111531" providerId="LiveId" clId="{9D1349C8-B1C4-4AE2-B774-05258366C066}" dt="2022-09-29T02:21:21.350" v="15" actId="21"/>
          <ac:picMkLst>
            <pc:docMk/>
            <pc:sldMk cId="1819611131" sldId="823"/>
            <ac:picMk id="3" creationId="{302C72D1-DFE5-415E-AE42-462A666E83DC}"/>
          </ac:picMkLst>
        </pc:picChg>
      </pc:sldChg>
      <pc:sldChg chg="modSp mod">
        <pc:chgData name="Mr. PPT" userId="6442ff2356111531" providerId="LiveId" clId="{9D1349C8-B1C4-4AE2-B774-05258366C066}" dt="2022-09-29T02:31:35.296" v="30" actId="207"/>
        <pc:sldMkLst>
          <pc:docMk/>
          <pc:sldMk cId="805748407" sldId="2714"/>
        </pc:sldMkLst>
        <pc:spChg chg="mod">
          <ac:chgData name="Mr. PPT" userId="6442ff2356111531" providerId="LiveId" clId="{9D1349C8-B1C4-4AE2-B774-05258366C066}" dt="2022-09-29T02:31:35.296" v="30" actId="207"/>
          <ac:spMkLst>
            <pc:docMk/>
            <pc:sldMk cId="805748407" sldId="2714"/>
            <ac:spMk id="8" creationId="{34911339-3713-4701-B866-BC108686F558}"/>
          </ac:spMkLst>
        </pc:spChg>
      </pc:sldChg>
    </pc:docChg>
  </pc:docChgLst>
  <pc:docChgLst>
    <pc:chgData name="Mr. PPT" userId="6442ff2356111531" providerId="LiveId" clId="{9F43C0F9-22F6-46D3-857C-763A28F21BC7}"/>
    <pc:docChg chg="custSel modSld">
      <pc:chgData name="Mr. PPT" userId="6442ff2356111531" providerId="LiveId" clId="{9F43C0F9-22F6-46D3-857C-763A28F21BC7}" dt="2022-09-29T02:45:29.146" v="14" actId="478"/>
      <pc:docMkLst>
        <pc:docMk/>
      </pc:docMkLst>
      <pc:sldChg chg="addSp delSp modSp mod">
        <pc:chgData name="Mr. PPT" userId="6442ff2356111531" providerId="LiveId" clId="{9F43C0F9-22F6-46D3-857C-763A28F21BC7}" dt="2022-09-29T02:45:29.146" v="14" actId="478"/>
        <pc:sldMkLst>
          <pc:docMk/>
          <pc:sldMk cId="671939147" sldId="461"/>
        </pc:sldMkLst>
        <pc:spChg chg="add del mod">
          <ac:chgData name="Mr. PPT" userId="6442ff2356111531" providerId="LiveId" clId="{9F43C0F9-22F6-46D3-857C-763A28F21BC7}" dt="2022-09-29T02:45:29.146" v="14" actId="478"/>
          <ac:spMkLst>
            <pc:docMk/>
            <pc:sldMk cId="671939147" sldId="461"/>
            <ac:spMk id="5" creationId="{0852A130-296B-4732-8878-F27CD3575CD5}"/>
          </ac:spMkLst>
        </pc:spChg>
        <pc:spChg chg="add del mod">
          <ac:chgData name="Mr. PPT" userId="6442ff2356111531" providerId="LiveId" clId="{9F43C0F9-22F6-46D3-857C-763A28F21BC7}" dt="2022-09-29T02:45:29.146" v="14" actId="478"/>
          <ac:spMkLst>
            <pc:docMk/>
            <pc:sldMk cId="671939147" sldId="461"/>
            <ac:spMk id="14" creationId="{02BC4386-7F00-438E-B7A6-19ED9F6F3919}"/>
          </ac:spMkLst>
        </pc:spChg>
        <pc:picChg chg="add del mod">
          <ac:chgData name="Mr. PPT" userId="6442ff2356111531" providerId="LiveId" clId="{9F43C0F9-22F6-46D3-857C-763A28F21BC7}" dt="2022-09-29T02:45:28.415" v="13" actId="478"/>
          <ac:picMkLst>
            <pc:docMk/>
            <pc:sldMk cId="671939147" sldId="461"/>
            <ac:picMk id="4" creationId="{A22F729F-DF0B-4D53-B103-8560A788B4CE}"/>
          </ac:picMkLst>
        </pc:picChg>
        <pc:picChg chg="add del mod">
          <ac:chgData name="Mr. PPT" userId="6442ff2356111531" providerId="LiveId" clId="{9F43C0F9-22F6-46D3-857C-763A28F21BC7}" dt="2022-09-29T02:44:46.466" v="11" actId="478"/>
          <ac:picMkLst>
            <pc:docMk/>
            <pc:sldMk cId="671939147" sldId="461"/>
            <ac:picMk id="7" creationId="{670975D4-2F13-4774-9172-D2974B7D45D0}"/>
          </ac:picMkLst>
        </pc:picChg>
        <pc:picChg chg="add del mod">
          <ac:chgData name="Mr. PPT" userId="6442ff2356111531" providerId="LiveId" clId="{9F43C0F9-22F6-46D3-857C-763A28F21BC7}" dt="2022-09-29T02:44:46.875" v="12" actId="478"/>
          <ac:picMkLst>
            <pc:docMk/>
            <pc:sldMk cId="671939147" sldId="461"/>
            <ac:picMk id="9" creationId="{AA57908E-CB0B-4E4B-8D2C-9801C0CBDD11}"/>
          </ac:picMkLst>
        </pc:picChg>
      </pc:sldChg>
    </pc:docChg>
  </pc:docChgLst>
  <pc:docChgLst>
    <pc:chgData name="Mr. PPT" userId="6442ff2356111531" providerId="LiveId" clId="{15F182AA-3F53-4D93-A8B7-E4CEA2018740}"/>
    <pc:docChg chg="undo redo custSel addSld delSld modSld sldOrd delMainMaster modSection">
      <pc:chgData name="Mr. PPT" userId="6442ff2356111531" providerId="LiveId" clId="{15F182AA-3F53-4D93-A8B7-E4CEA2018740}" dt="2023-01-20T01:21:26.750" v="739" actId="478"/>
      <pc:docMkLst>
        <pc:docMk/>
      </pc:docMkLst>
      <pc:sldChg chg="del">
        <pc:chgData name="Mr. PPT" userId="6442ff2356111531" providerId="LiveId" clId="{15F182AA-3F53-4D93-A8B7-E4CEA2018740}" dt="2023-01-19T08:33:32.269" v="553" actId="47"/>
        <pc:sldMkLst>
          <pc:docMk/>
          <pc:sldMk cId="17488352" sldId="264"/>
        </pc:sldMkLst>
      </pc:sldChg>
      <pc:sldChg chg="modSp mod">
        <pc:chgData name="Mr. PPT" userId="6442ff2356111531" providerId="LiveId" clId="{15F182AA-3F53-4D93-A8B7-E4CEA2018740}" dt="2023-01-19T06:05:53.367" v="24" actId="207"/>
        <pc:sldMkLst>
          <pc:docMk/>
          <pc:sldMk cId="2998782927" sldId="267"/>
        </pc:sldMkLst>
        <pc:spChg chg="mod">
          <ac:chgData name="Mr. PPT" userId="6442ff2356111531" providerId="LiveId" clId="{15F182AA-3F53-4D93-A8B7-E4CEA2018740}" dt="2023-01-19T06:05:53.367" v="24" actId="207"/>
          <ac:spMkLst>
            <pc:docMk/>
            <pc:sldMk cId="2998782927" sldId="267"/>
            <ac:spMk id="20" creationId="{C983CB63-ABEC-4A6B-85F1-9820E6C50C36}"/>
          </ac:spMkLst>
        </pc:spChg>
      </pc:sldChg>
      <pc:sldChg chg="del">
        <pc:chgData name="Mr. PPT" userId="6442ff2356111531" providerId="LiveId" clId="{15F182AA-3F53-4D93-A8B7-E4CEA2018740}" dt="2023-01-20T01:09:41.763" v="738" actId="47"/>
        <pc:sldMkLst>
          <pc:docMk/>
          <pc:sldMk cId="2163814719" sldId="269"/>
        </pc:sldMkLst>
      </pc:sldChg>
      <pc:sldChg chg="del">
        <pc:chgData name="Mr. PPT" userId="6442ff2356111531" providerId="LiveId" clId="{15F182AA-3F53-4D93-A8B7-E4CEA2018740}" dt="2023-01-19T07:22:45.432" v="314" actId="47"/>
        <pc:sldMkLst>
          <pc:docMk/>
          <pc:sldMk cId="1610865703" sldId="282"/>
        </pc:sldMkLst>
      </pc:sldChg>
      <pc:sldChg chg="modSp mod">
        <pc:chgData name="Mr. PPT" userId="6442ff2356111531" providerId="LiveId" clId="{15F182AA-3F53-4D93-A8B7-E4CEA2018740}" dt="2023-01-19T06:11:24.907" v="137" actId="14861"/>
        <pc:sldMkLst>
          <pc:docMk/>
          <pc:sldMk cId="1393752896" sldId="447"/>
        </pc:sldMkLst>
        <pc:spChg chg="mod">
          <ac:chgData name="Mr. PPT" userId="6442ff2356111531" providerId="LiveId" clId="{15F182AA-3F53-4D93-A8B7-E4CEA2018740}" dt="2023-01-19T06:05:06.979" v="23" actId="207"/>
          <ac:spMkLst>
            <pc:docMk/>
            <pc:sldMk cId="1393752896" sldId="447"/>
            <ac:spMk id="2" creationId="{770E6B9A-E246-4C6A-9F38-FE03658B0E8C}"/>
          </ac:spMkLst>
        </pc:spChg>
        <pc:spChg chg="mod">
          <ac:chgData name="Mr. PPT" userId="6442ff2356111531" providerId="LiveId" clId="{15F182AA-3F53-4D93-A8B7-E4CEA2018740}" dt="2023-01-19T06:05:06.979" v="23" actId="207"/>
          <ac:spMkLst>
            <pc:docMk/>
            <pc:sldMk cId="1393752896" sldId="447"/>
            <ac:spMk id="41" creationId="{E62F4298-0E42-4199-88CD-DDE99D70F48F}"/>
          </ac:spMkLst>
        </pc:spChg>
        <pc:spChg chg="mod">
          <ac:chgData name="Mr. PPT" userId="6442ff2356111531" providerId="LiveId" clId="{15F182AA-3F53-4D93-A8B7-E4CEA2018740}" dt="2023-01-19T06:11:24.907" v="137" actId="14861"/>
          <ac:spMkLst>
            <pc:docMk/>
            <pc:sldMk cId="1393752896" sldId="447"/>
            <ac:spMk id="44" creationId="{143F1C51-3DFB-4E11-A346-6E8D0580920F}"/>
          </ac:spMkLst>
        </pc:spChg>
      </pc:sldChg>
      <pc:sldChg chg="addSp delSp modSp mod setBg">
        <pc:chgData name="Mr. PPT" userId="6442ff2356111531" providerId="LiveId" clId="{15F182AA-3F53-4D93-A8B7-E4CEA2018740}" dt="2023-01-19T06:11:18.614" v="136" actId="14861"/>
        <pc:sldMkLst>
          <pc:docMk/>
          <pc:sldMk cId="1273305040" sldId="448"/>
        </pc:sldMkLst>
        <pc:spChg chg="mod">
          <ac:chgData name="Mr. PPT" userId="6442ff2356111531" providerId="LiveId" clId="{15F182AA-3F53-4D93-A8B7-E4CEA2018740}" dt="2023-01-19T06:06:07.100" v="26"/>
          <ac:spMkLst>
            <pc:docMk/>
            <pc:sldMk cId="1273305040" sldId="448"/>
            <ac:spMk id="22" creationId="{735F1898-5789-4C46-9385-9CA7DEB4634D}"/>
          </ac:spMkLst>
        </pc:spChg>
        <pc:spChg chg="mod">
          <ac:chgData name="Mr. PPT" userId="6442ff2356111531" providerId="LiveId" clId="{15F182AA-3F53-4D93-A8B7-E4CEA2018740}" dt="2023-01-19T06:06:07.100" v="26"/>
          <ac:spMkLst>
            <pc:docMk/>
            <pc:sldMk cId="1273305040" sldId="448"/>
            <ac:spMk id="44" creationId="{168B8975-28AF-4A16-B91F-AE7BA5D1896E}"/>
          </ac:spMkLst>
        </pc:spChg>
        <pc:spChg chg="mod">
          <ac:chgData name="Mr. PPT" userId="6442ff2356111531" providerId="LiveId" clId="{15F182AA-3F53-4D93-A8B7-E4CEA2018740}" dt="2023-01-19T06:11:18.614" v="136" actId="14861"/>
          <ac:spMkLst>
            <pc:docMk/>
            <pc:sldMk cId="1273305040" sldId="448"/>
            <ac:spMk id="47" creationId="{086F6600-7888-4FE1-A4AD-CED0302F730F}"/>
          </ac:spMkLst>
        </pc:spChg>
        <pc:picChg chg="add del mod">
          <ac:chgData name="Mr. PPT" userId="6442ff2356111531" providerId="LiveId" clId="{15F182AA-3F53-4D93-A8B7-E4CEA2018740}" dt="2023-01-19T06:03:18.058" v="18" actId="478"/>
          <ac:picMkLst>
            <pc:docMk/>
            <pc:sldMk cId="1273305040" sldId="448"/>
            <ac:picMk id="2" creationId="{9ACCA29E-E405-4694-2152-C95D55D4A70A}"/>
          </ac:picMkLst>
        </pc:picChg>
      </pc:sldChg>
      <pc:sldChg chg="modSp mod">
        <pc:chgData name="Mr. PPT" userId="6442ff2356111531" providerId="LiveId" clId="{15F182AA-3F53-4D93-A8B7-E4CEA2018740}" dt="2023-01-19T06:11:11.363" v="135" actId="14861"/>
        <pc:sldMkLst>
          <pc:docMk/>
          <pc:sldMk cId="4154581944" sldId="449"/>
        </pc:sldMkLst>
        <pc:spChg chg="mod">
          <ac:chgData name="Mr. PPT" userId="6442ff2356111531" providerId="LiveId" clId="{15F182AA-3F53-4D93-A8B7-E4CEA2018740}" dt="2023-01-19T06:05:00.154" v="22" actId="207"/>
          <ac:spMkLst>
            <pc:docMk/>
            <pc:sldMk cId="4154581944" sldId="449"/>
            <ac:spMk id="17" creationId="{BCE3C76C-DD94-4C5D-A3F5-B0E486AF379C}"/>
          </ac:spMkLst>
        </pc:spChg>
        <pc:spChg chg="mod">
          <ac:chgData name="Mr. PPT" userId="6442ff2356111531" providerId="LiveId" clId="{15F182AA-3F53-4D93-A8B7-E4CEA2018740}" dt="2023-01-19T06:11:11.363" v="135" actId="14861"/>
          <ac:spMkLst>
            <pc:docMk/>
            <pc:sldMk cId="4154581944" sldId="449"/>
            <ac:spMk id="65" creationId="{58ECD1A5-80E4-4542-9A10-7A5E38F2C249}"/>
          </ac:spMkLst>
        </pc:spChg>
        <pc:spChg chg="mod">
          <ac:chgData name="Mr. PPT" userId="6442ff2356111531" providerId="LiveId" clId="{15F182AA-3F53-4D93-A8B7-E4CEA2018740}" dt="2023-01-19T06:11:11.363" v="135" actId="14861"/>
          <ac:spMkLst>
            <pc:docMk/>
            <pc:sldMk cId="4154581944" sldId="449"/>
            <ac:spMk id="72" creationId="{27DBE439-8A84-4671-9FFC-6BB89926453D}"/>
          </ac:spMkLst>
        </pc:spChg>
        <pc:spChg chg="mod">
          <ac:chgData name="Mr. PPT" userId="6442ff2356111531" providerId="LiveId" clId="{15F182AA-3F53-4D93-A8B7-E4CEA2018740}" dt="2023-01-19T06:05:00.154" v="22" actId="207"/>
          <ac:spMkLst>
            <pc:docMk/>
            <pc:sldMk cId="4154581944" sldId="449"/>
            <ac:spMk id="79" creationId="{C9A85824-B294-4A2F-9803-F49115ABAA22}"/>
          </ac:spMkLst>
        </pc:spChg>
      </pc:sldChg>
      <pc:sldChg chg="modSp mod">
        <pc:chgData name="Mr. PPT" userId="6442ff2356111531" providerId="LiveId" clId="{15F182AA-3F53-4D93-A8B7-E4CEA2018740}" dt="2023-01-19T06:11:04.139" v="134" actId="14861"/>
        <pc:sldMkLst>
          <pc:docMk/>
          <pc:sldMk cId="282156560" sldId="451"/>
        </pc:sldMkLst>
        <pc:spChg chg="mod">
          <ac:chgData name="Mr. PPT" userId="6442ff2356111531" providerId="LiveId" clId="{15F182AA-3F53-4D93-A8B7-E4CEA2018740}" dt="2023-01-19T06:06:11.191" v="30"/>
          <ac:spMkLst>
            <pc:docMk/>
            <pc:sldMk cId="282156560" sldId="451"/>
            <ac:spMk id="26" creationId="{1699CCCE-14A1-41A4-AE79-FDF67A8B1391}"/>
          </ac:spMkLst>
        </pc:spChg>
        <pc:spChg chg="mod">
          <ac:chgData name="Mr. PPT" userId="6442ff2356111531" providerId="LiveId" clId="{15F182AA-3F53-4D93-A8B7-E4CEA2018740}" dt="2023-01-19T06:11:04.139" v="134" actId="14861"/>
          <ac:spMkLst>
            <pc:docMk/>
            <pc:sldMk cId="282156560" sldId="451"/>
            <ac:spMk id="27" creationId="{D53562BF-1DBA-40B7-B119-C8B73CD5103C}"/>
          </ac:spMkLst>
        </pc:spChg>
        <pc:spChg chg="mod">
          <ac:chgData name="Mr. PPT" userId="6442ff2356111531" providerId="LiveId" clId="{15F182AA-3F53-4D93-A8B7-E4CEA2018740}" dt="2023-01-19T06:06:11.191" v="30"/>
          <ac:spMkLst>
            <pc:docMk/>
            <pc:sldMk cId="282156560" sldId="451"/>
            <ac:spMk id="28" creationId="{0A227766-79D9-4EAB-AAC4-93D0B7BF53B0}"/>
          </ac:spMkLst>
        </pc:spChg>
      </pc:sldChg>
      <pc:sldChg chg="modSp mod">
        <pc:chgData name="Mr. PPT" userId="6442ff2356111531" providerId="LiveId" clId="{15F182AA-3F53-4D93-A8B7-E4CEA2018740}" dt="2023-01-19T06:15:43.974" v="142" actId="1362"/>
        <pc:sldMkLst>
          <pc:docMk/>
          <pc:sldMk cId="2885549522" sldId="452"/>
        </pc:sldMkLst>
        <pc:picChg chg="mod">
          <ac:chgData name="Mr. PPT" userId="6442ff2356111531" providerId="LiveId" clId="{15F182AA-3F53-4D93-A8B7-E4CEA2018740}" dt="2023-01-19T06:15:43.974" v="142" actId="1362"/>
          <ac:picMkLst>
            <pc:docMk/>
            <pc:sldMk cId="2885549522" sldId="452"/>
            <ac:picMk id="96" creationId="{866A1D68-0B78-4276-8E8E-24111880C163}"/>
          </ac:picMkLst>
        </pc:picChg>
      </pc:sldChg>
      <pc:sldChg chg="modSp mod">
        <pc:chgData name="Mr. PPT" userId="6442ff2356111531" providerId="LiveId" clId="{15F182AA-3F53-4D93-A8B7-E4CEA2018740}" dt="2023-01-19T06:09:46.880" v="79" actId="207"/>
        <pc:sldMkLst>
          <pc:docMk/>
          <pc:sldMk cId="2977973684" sldId="454"/>
        </pc:sldMkLst>
        <pc:spChg chg="mod">
          <ac:chgData name="Mr. PPT" userId="6442ff2356111531" providerId="LiveId" clId="{15F182AA-3F53-4D93-A8B7-E4CEA2018740}" dt="2023-01-19T06:09:21.866" v="77" actId="207"/>
          <ac:spMkLst>
            <pc:docMk/>
            <pc:sldMk cId="2977973684" sldId="454"/>
            <ac:spMk id="5" creationId="{DDC0B704-F02D-48F8-8820-B042C0E8AFD9}"/>
          </ac:spMkLst>
        </pc:spChg>
        <pc:spChg chg="mod">
          <ac:chgData name="Mr. PPT" userId="6442ff2356111531" providerId="LiveId" clId="{15F182AA-3F53-4D93-A8B7-E4CEA2018740}" dt="2023-01-19T06:09:46.880" v="79" actId="207"/>
          <ac:spMkLst>
            <pc:docMk/>
            <pc:sldMk cId="2977973684" sldId="454"/>
            <ac:spMk id="16" creationId="{1B06EB21-742C-4CEE-A46B-4E55617396C0}"/>
          </ac:spMkLst>
        </pc:spChg>
      </pc:sldChg>
      <pc:sldChg chg="modSp">
        <pc:chgData name="Mr. PPT" userId="6442ff2356111531" providerId="LiveId" clId="{15F182AA-3F53-4D93-A8B7-E4CEA2018740}" dt="2023-01-19T06:06:47.414" v="33"/>
        <pc:sldMkLst>
          <pc:docMk/>
          <pc:sldMk cId="2973652911" sldId="456"/>
        </pc:sldMkLst>
        <pc:graphicFrameChg chg="mod">
          <ac:chgData name="Mr. PPT" userId="6442ff2356111531" providerId="LiveId" clId="{15F182AA-3F53-4D93-A8B7-E4CEA2018740}" dt="2023-01-19T06:06:28.645" v="31"/>
          <ac:graphicFrameMkLst>
            <pc:docMk/>
            <pc:sldMk cId="2973652911" sldId="456"/>
            <ac:graphicFrameMk id="21" creationId="{CC317D4C-5D28-4E3E-B064-803F0D1C9BAE}"/>
          </ac:graphicFrameMkLst>
        </pc:graphicFrameChg>
        <pc:graphicFrameChg chg="mod">
          <ac:chgData name="Mr. PPT" userId="6442ff2356111531" providerId="LiveId" clId="{15F182AA-3F53-4D93-A8B7-E4CEA2018740}" dt="2023-01-19T06:06:36.609" v="32"/>
          <ac:graphicFrameMkLst>
            <pc:docMk/>
            <pc:sldMk cId="2973652911" sldId="456"/>
            <ac:graphicFrameMk id="24" creationId="{D874949F-C369-4F19-9572-8BC6F77DF2D9}"/>
          </ac:graphicFrameMkLst>
        </pc:graphicFrameChg>
        <pc:graphicFrameChg chg="mod">
          <ac:chgData name="Mr. PPT" userId="6442ff2356111531" providerId="LiveId" clId="{15F182AA-3F53-4D93-A8B7-E4CEA2018740}" dt="2023-01-19T06:06:47.414" v="33"/>
          <ac:graphicFrameMkLst>
            <pc:docMk/>
            <pc:sldMk cId="2973652911" sldId="456"/>
            <ac:graphicFrameMk id="27" creationId="{93DD28A1-3BD0-4013-BDC1-87A3638C4117}"/>
          </ac:graphicFrameMkLst>
        </pc:graphicFrameChg>
      </pc:sldChg>
      <pc:sldChg chg="modSp">
        <pc:chgData name="Mr. PPT" userId="6442ff2356111531" providerId="LiveId" clId="{15F182AA-3F53-4D93-A8B7-E4CEA2018740}" dt="2023-01-19T06:07:05.943" v="35"/>
        <pc:sldMkLst>
          <pc:docMk/>
          <pc:sldMk cId="1362049403" sldId="458"/>
        </pc:sldMkLst>
        <pc:graphicFrameChg chg="mod">
          <ac:chgData name="Mr. PPT" userId="6442ff2356111531" providerId="LiveId" clId="{15F182AA-3F53-4D93-A8B7-E4CEA2018740}" dt="2023-01-19T06:07:05.943" v="35"/>
          <ac:graphicFrameMkLst>
            <pc:docMk/>
            <pc:sldMk cId="1362049403" sldId="458"/>
            <ac:graphicFrameMk id="18" creationId="{8059928D-E22D-4081-A3EC-8E7F9DB3B4C4}"/>
          </ac:graphicFrameMkLst>
        </pc:graphicFrameChg>
      </pc:sldChg>
      <pc:sldChg chg="modSp mod">
        <pc:chgData name="Mr. PPT" userId="6442ff2356111531" providerId="LiveId" clId="{15F182AA-3F53-4D93-A8B7-E4CEA2018740}" dt="2023-01-19T06:07:38.119" v="38" actId="14861"/>
        <pc:sldMkLst>
          <pc:docMk/>
          <pc:sldMk cId="1245698549" sldId="459"/>
        </pc:sldMkLst>
        <pc:spChg chg="mod">
          <ac:chgData name="Mr. PPT" userId="6442ff2356111531" providerId="LiveId" clId="{15F182AA-3F53-4D93-A8B7-E4CEA2018740}" dt="2023-01-19T06:07:21.654" v="37" actId="14861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15F182AA-3F53-4D93-A8B7-E4CEA2018740}" dt="2023-01-19T06:07:14.172" v="36" actId="207"/>
          <ac:spMkLst>
            <pc:docMk/>
            <pc:sldMk cId="1245698549" sldId="459"/>
            <ac:spMk id="24" creationId="{C127FFB3-EEFD-4E09-9B41-95DF9F513DB6}"/>
          </ac:spMkLst>
        </pc:spChg>
        <pc:spChg chg="mod">
          <ac:chgData name="Mr. PPT" userId="6442ff2356111531" providerId="LiveId" clId="{15F182AA-3F53-4D93-A8B7-E4CEA2018740}" dt="2023-01-19T06:07:14.172" v="36" actId="207"/>
          <ac:spMkLst>
            <pc:docMk/>
            <pc:sldMk cId="1245698549" sldId="459"/>
            <ac:spMk id="25" creationId="{5301AF3C-B7FB-42FE-B81A-A0580ADCD1A0}"/>
          </ac:spMkLst>
        </pc:spChg>
        <pc:spChg chg="mod">
          <ac:chgData name="Mr. PPT" userId="6442ff2356111531" providerId="LiveId" clId="{15F182AA-3F53-4D93-A8B7-E4CEA2018740}" dt="2023-01-19T06:07:38.119" v="38" actId="14861"/>
          <ac:spMkLst>
            <pc:docMk/>
            <pc:sldMk cId="1245698549" sldId="459"/>
            <ac:spMk id="26" creationId="{817D1E2E-1C13-4007-9961-AE94917F29AE}"/>
          </ac:spMkLst>
        </pc:spChg>
      </pc:sldChg>
      <pc:sldChg chg="modSp mod">
        <pc:chgData name="Mr. PPT" userId="6442ff2356111531" providerId="LiveId" clId="{15F182AA-3F53-4D93-A8B7-E4CEA2018740}" dt="2023-01-19T06:08:13.467" v="43" actId="207"/>
        <pc:sldMkLst>
          <pc:docMk/>
          <pc:sldMk cId="3757033697" sldId="460"/>
        </pc:sldMkLst>
        <pc:spChg chg="mod">
          <ac:chgData name="Mr. PPT" userId="6442ff2356111531" providerId="LiveId" clId="{15F182AA-3F53-4D93-A8B7-E4CEA2018740}" dt="2023-01-19T06:08:02.940" v="40" actId="207"/>
          <ac:spMkLst>
            <pc:docMk/>
            <pc:sldMk cId="3757033697" sldId="460"/>
            <ac:spMk id="30" creationId="{870B775B-E4FE-4FFA-8264-A91B20D1FC6D}"/>
          </ac:spMkLst>
        </pc:spChg>
        <pc:spChg chg="mod">
          <ac:chgData name="Mr. PPT" userId="6442ff2356111531" providerId="LiveId" clId="{15F182AA-3F53-4D93-A8B7-E4CEA2018740}" dt="2023-01-19T06:08:06.443" v="41" actId="207"/>
          <ac:spMkLst>
            <pc:docMk/>
            <pc:sldMk cId="3757033697" sldId="460"/>
            <ac:spMk id="31" creationId="{79BEC8DE-584E-43CD-A47D-339E37EB0357}"/>
          </ac:spMkLst>
        </pc:spChg>
        <pc:spChg chg="mod">
          <ac:chgData name="Mr. PPT" userId="6442ff2356111531" providerId="LiveId" clId="{15F182AA-3F53-4D93-A8B7-E4CEA2018740}" dt="2023-01-19T06:08:09.755" v="42" actId="207"/>
          <ac:spMkLst>
            <pc:docMk/>
            <pc:sldMk cId="3757033697" sldId="460"/>
            <ac:spMk id="32" creationId="{ED519B4E-B35D-42C5-9ED7-5BF9C412D9BE}"/>
          </ac:spMkLst>
        </pc:spChg>
        <pc:spChg chg="mod">
          <ac:chgData name="Mr. PPT" userId="6442ff2356111531" providerId="LiveId" clId="{15F182AA-3F53-4D93-A8B7-E4CEA2018740}" dt="2023-01-19T06:08:13.467" v="43" actId="207"/>
          <ac:spMkLst>
            <pc:docMk/>
            <pc:sldMk cId="3757033697" sldId="460"/>
            <ac:spMk id="33" creationId="{F07253DC-AE74-4E92-9B97-F78BCC9DA5B0}"/>
          </ac:spMkLst>
        </pc:spChg>
      </pc:sldChg>
      <pc:sldChg chg="addSp delSp modSp mod">
        <pc:chgData name="Mr. PPT" userId="6442ff2356111531" providerId="LiveId" clId="{15F182AA-3F53-4D93-A8B7-E4CEA2018740}" dt="2023-01-20T01:21:26.750" v="739" actId="478"/>
        <pc:sldMkLst>
          <pc:docMk/>
          <pc:sldMk cId="671939147" sldId="461"/>
        </pc:sldMkLst>
        <pc:spChg chg="add 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3" creationId="{20083080-907C-E109-3F52-A420626D11D1}"/>
          </ac:spMkLst>
        </pc:spChg>
        <pc:spChg chg="add 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4" creationId="{F41AE614-74A3-F025-973E-CDC27440DEA7}"/>
          </ac:spMkLst>
        </pc:spChg>
        <pc:spChg chg="del">
          <ac:chgData name="Mr. PPT" userId="6442ff2356111531" providerId="LiveId" clId="{15F182AA-3F53-4D93-A8B7-E4CEA2018740}" dt="2023-01-19T06:00:30.616" v="2" actId="478"/>
          <ac:spMkLst>
            <pc:docMk/>
            <pc:sldMk cId="671939147" sldId="461"/>
            <ac:spMk id="6" creationId="{C3C5EDC1-51C4-4E2D-0041-73D6C4D7BD62}"/>
          </ac:spMkLst>
        </pc:spChg>
        <pc:spChg chg="del mod">
          <ac:chgData name="Mr. PPT" userId="6442ff2356111531" providerId="LiveId" clId="{15F182AA-3F53-4D93-A8B7-E4CEA2018740}" dt="2023-01-19T06:00:32.711" v="3" actId="478"/>
          <ac:spMkLst>
            <pc:docMk/>
            <pc:sldMk cId="671939147" sldId="461"/>
            <ac:spMk id="7" creationId="{644B8BB5-3DDD-CA10-DBF7-E0A3A72418E8}"/>
          </ac:spMkLst>
        </pc:spChg>
        <pc:spChg chg="del">
          <ac:chgData name="Mr. PPT" userId="6442ff2356111531" providerId="LiveId" clId="{15F182AA-3F53-4D93-A8B7-E4CEA2018740}" dt="2023-01-19T06:00:30.616" v="2" actId="478"/>
          <ac:spMkLst>
            <pc:docMk/>
            <pc:sldMk cId="671939147" sldId="461"/>
            <ac:spMk id="8" creationId="{8FA584AC-D50E-7E9C-A7C5-7A212490C7A5}"/>
          </ac:spMkLst>
        </pc:spChg>
        <pc:spChg chg="del mod">
          <ac:chgData name="Mr. PPT" userId="6442ff2356111531" providerId="LiveId" clId="{15F182AA-3F53-4D93-A8B7-E4CEA2018740}" dt="2023-01-20T01:21:26.750" v="739" actId="478"/>
          <ac:spMkLst>
            <pc:docMk/>
            <pc:sldMk cId="671939147" sldId="461"/>
            <ac:spMk id="9" creationId="{4E191186-3C85-AA90-F721-EE2E479076BE}"/>
          </ac:spMkLst>
        </pc:spChg>
      </pc:sldChg>
      <pc:sldChg chg="modSp mod">
        <pc:chgData name="Mr. PPT" userId="6442ff2356111531" providerId="LiveId" clId="{15F182AA-3F53-4D93-A8B7-E4CEA2018740}" dt="2023-01-19T06:12:12.075" v="139" actId="179"/>
        <pc:sldMkLst>
          <pc:docMk/>
          <pc:sldMk cId="2927831424" sldId="463"/>
        </pc:sldMkLst>
        <pc:spChg chg="mod">
          <ac:chgData name="Mr. PPT" userId="6442ff2356111531" providerId="LiveId" clId="{15F182AA-3F53-4D93-A8B7-E4CEA2018740}" dt="2023-01-19T06:12:12.075" v="139" actId="179"/>
          <ac:spMkLst>
            <pc:docMk/>
            <pc:sldMk cId="2927831424" sldId="463"/>
            <ac:spMk id="20" creationId="{4A71C1EB-A7D4-4701-BB00-FAE0A97C3115}"/>
          </ac:spMkLst>
        </pc:spChg>
        <pc:spChg chg="mod">
          <ac:chgData name="Mr. PPT" userId="6442ff2356111531" providerId="LiveId" clId="{15F182AA-3F53-4D93-A8B7-E4CEA2018740}" dt="2023-01-19T06:09:37.004" v="78" actId="207"/>
          <ac:spMkLst>
            <pc:docMk/>
            <pc:sldMk cId="2927831424" sldId="463"/>
            <ac:spMk id="22" creationId="{DE056281-2BA5-4E80-A160-15500D0F3D62}"/>
          </ac:spMkLst>
        </pc:spChg>
        <pc:spChg chg="mod">
          <ac:chgData name="Mr. PPT" userId="6442ff2356111531" providerId="LiveId" clId="{15F182AA-3F53-4D93-A8B7-E4CEA2018740}" dt="2023-01-19T06:09:37.004" v="78" actId="207"/>
          <ac:spMkLst>
            <pc:docMk/>
            <pc:sldMk cId="2927831424" sldId="463"/>
            <ac:spMk id="23" creationId="{162C9E9A-D012-412E-BB82-47A16A4A606C}"/>
          </ac:spMkLst>
        </pc:spChg>
      </pc:sldChg>
      <pc:sldChg chg="modSp mod">
        <pc:chgData name="Mr. PPT" userId="6442ff2356111531" providerId="LiveId" clId="{15F182AA-3F53-4D93-A8B7-E4CEA2018740}" dt="2023-01-19T06:10:46.834" v="133" actId="14861"/>
        <pc:sldMkLst>
          <pc:docMk/>
          <pc:sldMk cId="1655868761" sldId="821"/>
        </pc:sldMkLst>
        <pc:spChg chg="mod">
          <ac:chgData name="Mr. PPT" userId="6442ff2356111531" providerId="LiveId" clId="{15F182AA-3F53-4D93-A8B7-E4CEA2018740}" dt="2023-01-19T06:08:25.254" v="45"/>
          <ac:spMkLst>
            <pc:docMk/>
            <pc:sldMk cId="1655868761" sldId="821"/>
            <ac:spMk id="34" creationId="{346689A5-77DF-434F-BA8F-FCF113E7AF22}"/>
          </ac:spMkLst>
        </pc:spChg>
        <pc:spChg chg="mod">
          <ac:chgData name="Mr. PPT" userId="6442ff2356111531" providerId="LiveId" clId="{15F182AA-3F53-4D93-A8B7-E4CEA2018740}" dt="2023-01-19T06:08:25.254" v="45"/>
          <ac:spMkLst>
            <pc:docMk/>
            <pc:sldMk cId="1655868761" sldId="821"/>
            <ac:spMk id="35" creationId="{FA789BFE-0B62-4020-A120-366E3E204C99}"/>
          </ac:spMkLst>
        </pc:spChg>
        <pc:spChg chg="mod">
          <ac:chgData name="Mr. PPT" userId="6442ff2356111531" providerId="LiveId" clId="{15F182AA-3F53-4D93-A8B7-E4CEA2018740}" dt="2023-01-19T06:10:46.834" v="133" actId="14861"/>
          <ac:spMkLst>
            <pc:docMk/>
            <pc:sldMk cId="1655868761" sldId="821"/>
            <ac:spMk id="36" creationId="{090BFD7A-FAAA-4394-A6A1-A48658C8DE07}"/>
          </ac:spMkLst>
        </pc:spChg>
      </pc:sldChg>
      <pc:sldChg chg="del">
        <pc:chgData name="Mr. PPT" userId="6442ff2356111531" providerId="LiveId" clId="{15F182AA-3F53-4D93-A8B7-E4CEA2018740}" dt="2023-01-19T06:40:19.884" v="191" actId="47"/>
        <pc:sldMkLst>
          <pc:docMk/>
          <pc:sldMk cId="325881250" sldId="1695"/>
        </pc:sldMkLst>
      </pc:sldChg>
      <pc:sldChg chg="modSp mod">
        <pc:chgData name="Mr. PPT" userId="6442ff2356111531" providerId="LiveId" clId="{15F182AA-3F53-4D93-A8B7-E4CEA2018740}" dt="2023-01-19T06:10:09.258" v="132" actId="207"/>
        <pc:sldMkLst>
          <pc:docMk/>
          <pc:sldMk cId="805748407" sldId="2714"/>
        </pc:sldMkLst>
        <pc:spChg chg="mod">
          <ac:chgData name="Mr. PPT" userId="6442ff2356111531" providerId="LiveId" clId="{15F182AA-3F53-4D93-A8B7-E4CEA2018740}" dt="2023-01-19T06:10:09.258" v="132" actId="207"/>
          <ac:spMkLst>
            <pc:docMk/>
            <pc:sldMk cId="805748407" sldId="2714"/>
            <ac:spMk id="8" creationId="{34911339-3713-4701-B866-BC108686F558}"/>
          </ac:spMkLst>
        </pc:spChg>
        <pc:spChg chg="mod">
          <ac:chgData name="Mr. PPT" userId="6442ff2356111531" providerId="LiveId" clId="{15F182AA-3F53-4D93-A8B7-E4CEA2018740}" dt="2023-01-19T06:09:13.627" v="76" actId="207"/>
          <ac:spMkLst>
            <pc:docMk/>
            <pc:sldMk cId="805748407" sldId="2714"/>
            <ac:spMk id="15" creationId="{5BF32813-582D-4D42-A9F6-613DE57ABA70}"/>
          </ac:spMkLst>
        </pc:spChg>
        <pc:spChg chg="mod">
          <ac:chgData name="Mr. PPT" userId="6442ff2356111531" providerId="LiveId" clId="{15F182AA-3F53-4D93-A8B7-E4CEA2018740}" dt="2023-01-19T06:09:13.627" v="76" actId="207"/>
          <ac:spMkLst>
            <pc:docMk/>
            <pc:sldMk cId="805748407" sldId="2714"/>
            <ac:spMk id="16" creationId="{1B06EB21-742C-4CEE-A46B-4E55617396C0}"/>
          </ac:spMkLst>
        </pc:spChg>
        <pc:spChg chg="mod">
          <ac:chgData name="Mr. PPT" userId="6442ff2356111531" providerId="LiveId" clId="{15F182AA-3F53-4D93-A8B7-E4CEA2018740}" dt="2023-01-19T06:09:01.374" v="75" actId="207"/>
          <ac:spMkLst>
            <pc:docMk/>
            <pc:sldMk cId="805748407" sldId="2714"/>
            <ac:spMk id="18" creationId="{E6DF3FF6-D1AC-4378-A116-67BC9DF3EEA6}"/>
          </ac:spMkLst>
        </pc:spChg>
      </pc:sldChg>
      <pc:sldChg chg="modSp mod">
        <pc:chgData name="Mr. PPT" userId="6442ff2356111531" providerId="LiveId" clId="{15F182AA-3F53-4D93-A8B7-E4CEA2018740}" dt="2023-01-19T06:08:31.698" v="47"/>
        <pc:sldMkLst>
          <pc:docMk/>
          <pc:sldMk cId="13965436" sldId="2715"/>
        </pc:sldMkLst>
        <pc:spChg chg="mod">
          <ac:chgData name="Mr. PPT" userId="6442ff2356111531" providerId="LiveId" clId="{15F182AA-3F53-4D93-A8B7-E4CEA2018740}" dt="2023-01-19T06:08:31.698" v="47"/>
          <ac:spMkLst>
            <pc:docMk/>
            <pc:sldMk cId="13965436" sldId="2715"/>
            <ac:spMk id="25" creationId="{CC9F6E1F-FB99-4BCA-B1F0-BE718BCD2C2C}"/>
          </ac:spMkLst>
        </pc:spChg>
      </pc:sldChg>
      <pc:sldChg chg="addSp delSp modSp add mod ord">
        <pc:chgData name="Mr. PPT" userId="6442ff2356111531" providerId="LiveId" clId="{15F182AA-3F53-4D93-A8B7-E4CEA2018740}" dt="2023-01-20T01:04:14.106" v="683" actId="165"/>
        <pc:sldMkLst>
          <pc:docMk/>
          <pc:sldMk cId="4258459533" sldId="2716"/>
        </pc:sldMkLst>
        <pc:spChg chg="add del mod">
          <ac:chgData name="Mr. PPT" userId="6442ff2356111531" providerId="LiveId" clId="{15F182AA-3F53-4D93-A8B7-E4CEA2018740}" dt="2023-01-19T07:27:03.150" v="355" actId="478"/>
          <ac:spMkLst>
            <pc:docMk/>
            <pc:sldMk cId="4258459533" sldId="2716"/>
            <ac:spMk id="2" creationId="{A0F4C2D8-8D3D-2D06-8803-DA17DF06B8BE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" creationId="{B7CA6EC7-16A8-49CB-BF8C-2A2753793D4E}"/>
          </ac:spMkLst>
        </pc:spChg>
        <pc:spChg chg="add 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3" creationId="{8DD17B35-DE99-FC40-64C1-DDAE364F8AEB}"/>
          </ac:spMkLst>
        </pc:spChg>
        <pc:spChg chg="add 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" creationId="{53E4A825-843E-5C72-E347-DF631B1C3586}"/>
          </ac:spMkLst>
        </pc:spChg>
        <pc:spChg chg="add mod topLvl">
          <ac:chgData name="Mr. PPT" userId="6442ff2356111531" providerId="LiveId" clId="{15F182AA-3F53-4D93-A8B7-E4CEA2018740}" dt="2023-01-19T07:28:15.234" v="377" actId="12789"/>
          <ac:spMkLst>
            <pc:docMk/>
            <pc:sldMk cId="4258459533" sldId="2716"/>
            <ac:spMk id="7" creationId="{77B8E0DD-2B37-6C1C-F968-0E58D557DA73}"/>
          </ac:spMkLst>
        </pc:spChg>
        <pc:spChg chg="add del mod topLvl">
          <ac:chgData name="Mr. PPT" userId="6442ff2356111531" providerId="LiveId" clId="{15F182AA-3F53-4D93-A8B7-E4CEA2018740}" dt="2023-01-19T06:39:43.667" v="180" actId="478"/>
          <ac:spMkLst>
            <pc:docMk/>
            <pc:sldMk cId="4258459533" sldId="2716"/>
            <ac:spMk id="8" creationId="{C4B4DEBF-BBEB-D614-27B8-C2F3B64B9BFF}"/>
          </ac:spMkLst>
        </pc:spChg>
        <pc:spChg chg="add del mod topLvl">
          <ac:chgData name="Mr. PPT" userId="6442ff2356111531" providerId="LiveId" clId="{15F182AA-3F53-4D93-A8B7-E4CEA2018740}" dt="2023-01-19T06:39:43.667" v="180" actId="478"/>
          <ac:spMkLst>
            <pc:docMk/>
            <pc:sldMk cId="4258459533" sldId="2716"/>
            <ac:spMk id="9" creationId="{BEE636BB-78A7-6486-8609-4F1F7ECA327C}"/>
          </ac:spMkLst>
        </pc:spChg>
        <pc:spChg chg="add del mod topLvl">
          <ac:chgData name="Mr. PPT" userId="6442ff2356111531" providerId="LiveId" clId="{15F182AA-3F53-4D93-A8B7-E4CEA2018740}" dt="2023-01-19T06:40:01.720" v="185" actId="478"/>
          <ac:spMkLst>
            <pc:docMk/>
            <pc:sldMk cId="4258459533" sldId="2716"/>
            <ac:spMk id="10" creationId="{FB93AA41-3A2B-DBE5-72C7-A81851D356D2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4" creationId="{A2E96071-07A5-5E29-3729-39C629EF11A9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7" creationId="{62B2E644-0244-1923-065C-9481A2D87E92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8" creationId="{23F40EFF-DBA9-202F-6065-07C8AE65D08F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19" creationId="{80677CC9-E1B3-A1E2-AB8F-E6F41644A998}"/>
          </ac:spMkLst>
        </pc:spChg>
        <pc:spChg chg="add del mod topLvl">
          <ac:chgData name="Mr. PPT" userId="6442ff2356111531" providerId="LiveId" clId="{15F182AA-3F53-4D93-A8B7-E4CEA2018740}" dt="2023-01-19T06:40:01.720" v="185" actId="478"/>
          <ac:spMkLst>
            <pc:docMk/>
            <pc:sldMk cId="4258459533" sldId="2716"/>
            <ac:spMk id="20" creationId="{638C1757-3BC8-2F56-1D67-8E0314F6C619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1" creationId="{21010C92-F230-4DD9-C97F-B35B3A0F5173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2" creationId="{8C8244C2-57F8-0D98-AAC4-E773EC73DA7F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3" creationId="{51389749-78D5-1D35-A1EE-D8E992EA64E6}"/>
          </ac:spMkLst>
        </pc:spChg>
        <pc:spChg chg="add del mod topLvl">
          <ac:chgData name="Mr. PPT" userId="6442ff2356111531" providerId="LiveId" clId="{15F182AA-3F53-4D93-A8B7-E4CEA2018740}" dt="2023-01-19T06:39:23.497" v="169" actId="478"/>
          <ac:spMkLst>
            <pc:docMk/>
            <pc:sldMk cId="4258459533" sldId="2716"/>
            <ac:spMk id="24" creationId="{96E399C3-30C1-AF4E-0088-FB2E5CAFF9FF}"/>
          </ac:spMkLst>
        </pc:spChg>
        <pc:spChg chg="add del mod">
          <ac:chgData name="Mr. PPT" userId="6442ff2356111531" providerId="LiveId" clId="{15F182AA-3F53-4D93-A8B7-E4CEA2018740}" dt="2023-01-19T07:27:08.699" v="359" actId="478"/>
          <ac:spMkLst>
            <pc:docMk/>
            <pc:sldMk cId="4258459533" sldId="2716"/>
            <ac:spMk id="25" creationId="{21D65648-EA3A-058D-14FE-94EB827EEB64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6" creationId="{20BF0F84-31DC-4698-8156-78F9D38AC2A0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26" creationId="{2573FB68-E8C9-2EE0-4C8C-1B7C3030E081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7" creationId="{935553E7-4CC7-4894-B107-8432B726B9B4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28" creationId="{10DF6B1F-7B78-86DD-CB6A-939FCE859801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8" creationId="{CB11BD7F-7401-4460-B736-F19FC8BCD9F8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29" creationId="{FFD23535-5A24-4BD4-9E76-64D7299DAFF7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1" creationId="{03A9F80A-AA82-4009-8D1A-89FB99C05F30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32" creationId="{183653AF-8C22-3030-F547-44BAB446C388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2" creationId="{CCB7EFAF-9236-4B10-9B14-C7905E80C756}"/>
          </ac:spMkLst>
        </pc:spChg>
        <pc:spChg chg="add 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35" creationId="{1A6ECD09-8767-A559-DD46-29275744343F}"/>
          </ac:spMkLst>
        </pc:spChg>
        <pc:spChg chg="add mod topLvl">
          <ac:chgData name="Mr. PPT" userId="6442ff2356111531" providerId="LiveId" clId="{15F182AA-3F53-4D93-A8B7-E4CEA2018740}" dt="2023-01-19T07:28:23.968" v="382" actId="403"/>
          <ac:spMkLst>
            <pc:docMk/>
            <pc:sldMk cId="4258459533" sldId="2716"/>
            <ac:spMk id="37" creationId="{34CF1242-18A5-9558-7537-0F8E24E06CD5}"/>
          </ac:spMkLst>
        </pc:spChg>
        <pc:spChg chg="del">
          <ac:chgData name="Mr. PPT" userId="6442ff2356111531" providerId="LiveId" clId="{15F182AA-3F53-4D93-A8B7-E4CEA2018740}" dt="2023-01-19T06:18:02.167" v="146" actId="478"/>
          <ac:spMkLst>
            <pc:docMk/>
            <pc:sldMk cId="4258459533" sldId="2716"/>
            <ac:spMk id="37" creationId="{5DEE87A0-8333-478D-967A-EF79B1FB41A0}"/>
          </ac:spMkLst>
        </pc:spChg>
        <pc:spChg chg="add mod topLvl">
          <ac:chgData name="Mr. PPT" userId="6442ff2356111531" providerId="LiveId" clId="{15F182AA-3F53-4D93-A8B7-E4CEA2018740}" dt="2023-01-19T07:28:17.510" v="378" actId="165"/>
          <ac:spMkLst>
            <pc:docMk/>
            <pc:sldMk cId="4258459533" sldId="2716"/>
            <ac:spMk id="39" creationId="{A1AE5242-F25F-5AB6-A74F-38E693D370D2}"/>
          </ac:spMkLst>
        </pc:spChg>
        <pc:spChg chg="del mod topLvl">
          <ac:chgData name="Mr. PPT" userId="6442ff2356111531" providerId="LiveId" clId="{15F182AA-3F53-4D93-A8B7-E4CEA2018740}" dt="2023-01-19T07:30:59.991" v="412" actId="478"/>
          <ac:spMkLst>
            <pc:docMk/>
            <pc:sldMk cId="4258459533" sldId="2716"/>
            <ac:spMk id="44" creationId="{F9A93631-7295-FF63-2B28-003159BBF3C0}"/>
          </ac:spMkLst>
        </pc:spChg>
        <pc:spChg chg="del mod topLvl">
          <ac:chgData name="Mr. PPT" userId="6442ff2356111531" providerId="LiveId" clId="{15F182AA-3F53-4D93-A8B7-E4CEA2018740}" dt="2023-01-19T07:30:39.940" v="401" actId="478"/>
          <ac:spMkLst>
            <pc:docMk/>
            <pc:sldMk cId="4258459533" sldId="2716"/>
            <ac:spMk id="45" creationId="{EF230230-0263-C7CF-46EF-8684C92F73AD}"/>
          </ac:spMkLst>
        </pc:spChg>
        <pc:spChg chg="del mod topLvl">
          <ac:chgData name="Mr. PPT" userId="6442ff2356111531" providerId="LiveId" clId="{15F182AA-3F53-4D93-A8B7-E4CEA2018740}" dt="2023-01-19T07:30:39.940" v="401" actId="478"/>
          <ac:spMkLst>
            <pc:docMk/>
            <pc:sldMk cId="4258459533" sldId="2716"/>
            <ac:spMk id="47" creationId="{5C488E2F-2CF1-54DE-E7AD-452FA58C019E}"/>
          </ac:spMkLst>
        </pc:spChg>
        <pc:spChg chg="add del mod topLvl">
          <ac:chgData name="Mr. PPT" userId="6442ff2356111531" providerId="LiveId" clId="{15F182AA-3F53-4D93-A8B7-E4CEA2018740}" dt="2023-01-19T07:30:59.991" v="412" actId="478"/>
          <ac:spMkLst>
            <pc:docMk/>
            <pc:sldMk cId="4258459533" sldId="2716"/>
            <ac:spMk id="49" creationId="{39E2AE29-AEF7-2BD6-DE90-B983A95F183F}"/>
          </ac:spMkLst>
        </pc:spChg>
        <pc:spChg chg="add del mod topLvl">
          <ac:chgData name="Mr. PPT" userId="6442ff2356111531" providerId="LiveId" clId="{15F182AA-3F53-4D93-A8B7-E4CEA2018740}" dt="2023-01-19T07:30:44.286" v="404" actId="478"/>
          <ac:spMkLst>
            <pc:docMk/>
            <pc:sldMk cId="4258459533" sldId="2716"/>
            <ac:spMk id="50" creationId="{BCD27DD3-2558-0C89-73B3-17F69C24F26A}"/>
          </ac:spMkLst>
        </pc:spChg>
        <pc:spChg chg="add del mod topLvl">
          <ac:chgData name="Mr. PPT" userId="6442ff2356111531" providerId="LiveId" clId="{15F182AA-3F53-4D93-A8B7-E4CEA2018740}" dt="2023-01-19T07:30:47.871" v="405" actId="478"/>
          <ac:spMkLst>
            <pc:docMk/>
            <pc:sldMk cId="4258459533" sldId="2716"/>
            <ac:spMk id="52" creationId="{2B281F23-9254-E7F7-DF06-6B20F76BFBD8}"/>
          </ac:spMkLst>
        </pc:spChg>
        <pc:spChg chg="add del mod">
          <ac:chgData name="Mr. PPT" userId="6442ff2356111531" providerId="LiveId" clId="{15F182AA-3F53-4D93-A8B7-E4CEA2018740}" dt="2023-01-19T07:28:42.068" v="383" actId="478"/>
          <ac:spMkLst>
            <pc:docMk/>
            <pc:sldMk cId="4258459533" sldId="2716"/>
            <ac:spMk id="54" creationId="{2C6C1234-16B2-A5F9-CDFB-D8E47D09D46E}"/>
          </ac:spMkLst>
        </pc:spChg>
        <pc:spChg chg="add del mod">
          <ac:chgData name="Mr. PPT" userId="6442ff2356111531" providerId="LiveId" clId="{15F182AA-3F53-4D93-A8B7-E4CEA2018740}" dt="2023-01-19T07:28:42.068" v="383" actId="478"/>
          <ac:spMkLst>
            <pc:docMk/>
            <pc:sldMk cId="4258459533" sldId="2716"/>
            <ac:spMk id="55" creationId="{6E37D4BC-8CDD-2767-5D0E-D8380829CEB9}"/>
          </ac:spMkLst>
        </pc:spChg>
        <pc:spChg chg="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2" creationId="{DBEDDC66-A8EA-6AB8-AA60-BBFCFD45AF91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64" creationId="{9B9E3282-052D-AC32-B5F1-C8AB3C0F9007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66" creationId="{B39AAFA7-D88D-0802-1792-D89B47E019CB}"/>
          </ac:spMkLst>
        </pc:spChg>
        <pc:spChg chg="mod topLvl">
          <ac:chgData name="Mr. PPT" userId="6442ff2356111531" providerId="LiveId" clId="{15F182AA-3F53-4D93-A8B7-E4CEA2018740}" dt="2023-01-19T07:31:02.722" v="413" actId="165"/>
          <ac:spMkLst>
            <pc:docMk/>
            <pc:sldMk cId="4258459533" sldId="2716"/>
            <ac:spMk id="68" creationId="{225D9548-6029-A32F-73C2-EF45C26707E6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70" creationId="{E0016849-5F73-1312-2F2D-DD5E4D53ABBA}"/>
          </ac:spMkLst>
        </pc:spChg>
        <pc:spChg chg="mod topLvl">
          <ac:chgData name="Mr. PPT" userId="6442ff2356111531" providerId="LiveId" clId="{15F182AA-3F53-4D93-A8B7-E4CEA2018740}" dt="2023-01-20T01:04:14.106" v="683" actId="165"/>
          <ac:spMkLst>
            <pc:docMk/>
            <pc:sldMk cId="4258459533" sldId="2716"/>
            <ac:spMk id="72" creationId="{19F55C46-A045-6264-9B5F-45840FCB8283}"/>
          </ac:spMkLst>
        </pc:spChg>
        <pc:grpChg chg="add del mod">
          <ac:chgData name="Mr. PPT" userId="6442ff2356111531" providerId="LiveId" clId="{15F182AA-3F53-4D93-A8B7-E4CEA2018740}" dt="2023-01-19T07:24:47.354" v="320" actId="165"/>
          <ac:grpSpMkLst>
            <pc:docMk/>
            <pc:sldMk cId="4258459533" sldId="2716"/>
            <ac:grpSpMk id="29" creationId="{DBD3E126-41D7-05A4-A0F7-CC3FAF2F1425}"/>
          </ac:grpSpMkLst>
        </pc:grpChg>
        <pc:grpChg chg="add del mod">
          <ac:chgData name="Mr. PPT" userId="6442ff2356111531" providerId="LiveId" clId="{15F182AA-3F53-4D93-A8B7-E4CEA2018740}" dt="2023-01-19T07:24:53.766" v="325" actId="165"/>
          <ac:grpSpMkLst>
            <pc:docMk/>
            <pc:sldMk cId="4258459533" sldId="2716"/>
            <ac:grpSpMk id="30" creationId="{26630BD4-48DB-788C-688C-46D09909E31A}"/>
          </ac:grpSpMkLst>
        </pc:grpChg>
        <pc:grpChg chg="add del mod">
          <ac:chgData name="Mr. PPT" userId="6442ff2356111531" providerId="LiveId" clId="{15F182AA-3F53-4D93-A8B7-E4CEA2018740}" dt="2023-01-19T07:25:33.158" v="337" actId="165"/>
          <ac:grpSpMkLst>
            <pc:docMk/>
            <pc:sldMk cId="4258459533" sldId="2716"/>
            <ac:grpSpMk id="31" creationId="{8BD69E36-AAA9-24FD-97D7-47AEE3A3BBA6}"/>
          </ac:grpSpMkLst>
        </pc:grpChg>
        <pc:grpChg chg="add del mod">
          <ac:chgData name="Mr. PPT" userId="6442ff2356111531" providerId="LiveId" clId="{15F182AA-3F53-4D93-A8B7-E4CEA2018740}" dt="2023-01-19T06:38:21.334" v="158" actId="165"/>
          <ac:grpSpMkLst>
            <pc:docMk/>
            <pc:sldMk cId="4258459533" sldId="2716"/>
            <ac:grpSpMk id="33" creationId="{97572061-B071-E26D-8DDE-03C5DCAD840D}"/>
          </ac:grpSpMkLst>
        </pc:grpChg>
        <pc:grpChg chg="add del mod">
          <ac:chgData name="Mr. PPT" userId="6442ff2356111531" providerId="LiveId" clId="{15F182AA-3F53-4D93-A8B7-E4CEA2018740}" dt="2023-01-19T07:25:46.981" v="343" actId="165"/>
          <ac:grpSpMkLst>
            <pc:docMk/>
            <pc:sldMk cId="4258459533" sldId="2716"/>
            <ac:grpSpMk id="36" creationId="{313C8F8E-6B3D-B4C1-B6B3-C043A98398F7}"/>
          </ac:grpSpMkLst>
        </pc:grpChg>
        <pc:grpChg chg="add mod">
          <ac:chgData name="Mr. PPT" userId="6442ff2356111531" providerId="LiveId" clId="{15F182AA-3F53-4D93-A8B7-E4CEA2018740}" dt="2023-01-19T07:26:52.543" v="349" actId="164"/>
          <ac:grpSpMkLst>
            <pc:docMk/>
            <pc:sldMk cId="4258459533" sldId="2716"/>
            <ac:grpSpMk id="40" creationId="{255132D5-DB63-5B67-0982-EA43D2543C35}"/>
          </ac:grpSpMkLst>
        </pc:grpChg>
        <pc:grpChg chg="add del mo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1" creationId="{CA3A1B6F-4693-1A10-9944-937D84828C11}"/>
          </ac:grpSpMkLst>
        </pc:grpChg>
        <pc:grpChg chg="add del mo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2" creationId="{EBC10273-3EA4-C63F-832F-695830877032}"/>
          </ac:grpSpMkLst>
        </pc:grpChg>
        <pc:grpChg chg="add del mod or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3" creationId="{D8F36BBC-46E1-C84B-89A1-5BDF2C5BE0AA}"/>
          </ac:grpSpMkLst>
        </pc:grpChg>
        <pc:grpChg chg="add del mod ord">
          <ac:chgData name="Mr. PPT" userId="6442ff2356111531" providerId="LiveId" clId="{15F182AA-3F53-4D93-A8B7-E4CEA2018740}" dt="2023-01-19T07:27:11.311" v="360" actId="165"/>
          <ac:grpSpMkLst>
            <pc:docMk/>
            <pc:sldMk cId="4258459533" sldId="2716"/>
            <ac:grpSpMk id="48" creationId="{10756C98-2637-5A96-F749-104F3475F3A5}"/>
          </ac:grpSpMkLst>
        </pc:grpChg>
        <pc:grpChg chg="add del mod">
          <ac:chgData name="Mr. PPT" userId="6442ff2356111531" providerId="LiveId" clId="{15F182AA-3F53-4D93-A8B7-E4CEA2018740}" dt="2023-01-19T07:28:17.510" v="378" actId="165"/>
          <ac:grpSpMkLst>
            <pc:docMk/>
            <pc:sldMk cId="4258459533" sldId="2716"/>
            <ac:grpSpMk id="56" creationId="{8C4BF1FC-BC84-72E7-BEED-CCBE985152E7}"/>
          </ac:grpSpMkLst>
        </pc:grpChg>
        <pc:grpChg chg="add 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57" creationId="{345D5B47-A5E6-9B08-C0E6-0AACDCE78D61}"/>
          </ac:grpSpMkLst>
        </pc:grpChg>
        <pc:grpChg chg="add 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58" creationId="{6277BFFF-A2A9-CE9E-C296-827BDBF95DEC}"/>
          </ac:grpSpMkLst>
        </pc:grpChg>
        <pc:grpChg chg="add del mo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59" creationId="{DDA5E638-D030-7C1A-A64D-C24E881988FA}"/>
          </ac:grpSpMkLst>
        </pc:grpChg>
        <pc:grpChg chg="add del mo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0" creationId="{CEEC0231-145E-A0F9-DF22-F5AF43E1DDF5}"/>
          </ac:grpSpMkLst>
        </pc:grpChg>
        <pc:grpChg chg="add del mod or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1" creationId="{6DA4C670-FB38-B1A5-E205-93DAA5F054C3}"/>
          </ac:grpSpMkLst>
        </pc:grpChg>
        <pc:grpChg chg="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63" creationId="{C4A8AE6F-798E-737D-D6C2-C711D689CC0C}"/>
          </ac:grpSpMkLst>
        </pc:grpChg>
        <pc:grpChg chg="add del mod ord">
          <ac:chgData name="Mr. PPT" userId="6442ff2356111531" providerId="LiveId" clId="{15F182AA-3F53-4D93-A8B7-E4CEA2018740}" dt="2023-01-19T07:31:02.722" v="413" actId="165"/>
          <ac:grpSpMkLst>
            <pc:docMk/>
            <pc:sldMk cId="4258459533" sldId="2716"/>
            <ac:grpSpMk id="67" creationId="{D724901A-A118-A31A-A1CF-9AF4FB271FDA}"/>
          </ac:grpSpMkLst>
        </pc:grpChg>
        <pc:grpChg chg="del mod topLvl">
          <ac:chgData name="Mr. PPT" userId="6442ff2356111531" providerId="LiveId" clId="{15F182AA-3F53-4D93-A8B7-E4CEA2018740}" dt="2023-01-20T01:04:14.106" v="683" actId="165"/>
          <ac:grpSpMkLst>
            <pc:docMk/>
            <pc:sldMk cId="4258459533" sldId="2716"/>
            <ac:grpSpMk id="69" creationId="{5FB30AFD-7DD3-4296-B179-C2392B587271}"/>
          </ac:grpSpMkLst>
        </pc:grp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25" creationId="{1F009CA2-9735-47CF-83FA-EB5E0B9D95AE}"/>
          </ac:picMkLst>
        </pc:picChg>
        <pc:picChg chg="add 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27" creationId="{BE7223D2-8193-0F7B-BD08-64CF45DE7D9B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0" creationId="{1E1E6243-AE55-4299-8A33-7360FC91EA4E}"/>
          </ac:picMkLst>
        </pc:picChg>
        <pc:picChg chg="add 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34" creationId="{86BC0C38-DE0B-E1B1-7D34-B49A39D1530A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8" creationId="{D4D614F6-9739-4E30-BDCE-B4699CCA9BB8}"/>
          </ac:picMkLst>
        </pc:picChg>
        <pc:picChg chg="add mod topLvl">
          <ac:chgData name="Mr. PPT" userId="6442ff2356111531" providerId="LiveId" clId="{15F182AA-3F53-4D93-A8B7-E4CEA2018740}" dt="2023-01-19T07:28:21.848" v="380" actId="1076"/>
          <ac:picMkLst>
            <pc:docMk/>
            <pc:sldMk cId="4258459533" sldId="2716"/>
            <ac:picMk id="38" creationId="{FDCF2157-CBC7-B442-0722-FE9EFCD48666}"/>
          </ac:picMkLst>
        </pc:picChg>
        <pc:picChg chg="del">
          <ac:chgData name="Mr. PPT" userId="6442ff2356111531" providerId="LiveId" clId="{15F182AA-3F53-4D93-A8B7-E4CEA2018740}" dt="2023-01-19T06:18:03.684" v="147" actId="478"/>
          <ac:picMkLst>
            <pc:docMk/>
            <pc:sldMk cId="4258459533" sldId="2716"/>
            <ac:picMk id="39" creationId="{482DAB09-436B-4791-BAC1-E3E93B9EBF81}"/>
          </ac:picMkLst>
        </pc:picChg>
        <pc:picChg chg="del mod topLvl">
          <ac:chgData name="Mr. PPT" userId="6442ff2356111531" providerId="LiveId" clId="{15F182AA-3F53-4D93-A8B7-E4CEA2018740}" dt="2023-01-19T07:30:39.940" v="401" actId="478"/>
          <ac:picMkLst>
            <pc:docMk/>
            <pc:sldMk cId="4258459533" sldId="2716"/>
            <ac:picMk id="46" creationId="{E39B6D41-3A26-CF24-78F6-6117395466E4}"/>
          </ac:picMkLst>
        </pc:picChg>
        <pc:picChg chg="add del mod topLvl">
          <ac:chgData name="Mr. PPT" userId="6442ff2356111531" providerId="LiveId" clId="{15F182AA-3F53-4D93-A8B7-E4CEA2018740}" dt="2023-01-19T07:30:44.286" v="404" actId="478"/>
          <ac:picMkLst>
            <pc:docMk/>
            <pc:sldMk cId="4258459533" sldId="2716"/>
            <ac:picMk id="51" creationId="{65B33E9C-6A9E-E084-034F-B70EC5E22569}"/>
          </ac:picMkLst>
        </pc:picChg>
        <pc:picChg chg="add del mod">
          <ac:chgData name="Mr. PPT" userId="6442ff2356111531" providerId="LiveId" clId="{15F182AA-3F53-4D93-A8B7-E4CEA2018740}" dt="2023-01-19T07:28:42.068" v="383" actId="478"/>
          <ac:picMkLst>
            <pc:docMk/>
            <pc:sldMk cId="4258459533" sldId="2716"/>
            <ac:picMk id="53" creationId="{E9ABDB26-A263-9318-2E70-983A2257F51C}"/>
          </ac:picMkLst>
        </pc:picChg>
        <pc:picChg chg="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65" creationId="{48695FEA-A0A3-277A-FF30-8AB10AA2BDE3}"/>
          </ac:picMkLst>
        </pc:picChg>
        <pc:picChg chg="mod topLvl">
          <ac:chgData name="Mr. PPT" userId="6442ff2356111531" providerId="LiveId" clId="{15F182AA-3F53-4D93-A8B7-E4CEA2018740}" dt="2023-01-20T01:04:14.106" v="683" actId="165"/>
          <ac:picMkLst>
            <pc:docMk/>
            <pc:sldMk cId="4258459533" sldId="2716"/>
            <ac:picMk id="71" creationId="{282AF871-DEFB-D031-DEE3-DAF13CC89659}"/>
          </ac:picMkLst>
        </pc:picChg>
      </pc:sldChg>
      <pc:sldChg chg="addSp delSp modSp add mod">
        <pc:chgData name="Mr. PPT" userId="6442ff2356111531" providerId="LiveId" clId="{15F182AA-3F53-4D93-A8B7-E4CEA2018740}" dt="2023-01-19T07:22:22.143" v="313" actId="20577"/>
        <pc:sldMkLst>
          <pc:docMk/>
          <pc:sldMk cId="364047251" sldId="2717"/>
        </pc:sldMkLst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2" creationId="{A0F4C2D8-8D3D-2D06-8803-DA17DF06B8BE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3" creationId="{8DD17B35-DE99-FC40-64C1-DDAE364F8AEB}"/>
          </ac:spMkLst>
        </pc:spChg>
        <pc:spChg chg="mod">
          <ac:chgData name="Mr. PPT" userId="6442ff2356111531" providerId="LiveId" clId="{15F182AA-3F53-4D93-A8B7-E4CEA2018740}" dt="2023-01-19T06:49:06.858" v="218" actId="554"/>
          <ac:spMkLst>
            <pc:docMk/>
            <pc:sldMk cId="364047251" sldId="2717"/>
            <ac:spMk id="4" creationId="{277D56F2-3039-4B96-9EE2-1DFB3D7734BF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6" creationId="{53E4A825-843E-5C72-E347-DF631B1C3586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7" creationId="{77B8E0DD-2B37-6C1C-F968-0E58D557DA73}"/>
          </ac:spMkLst>
        </pc:spChg>
        <pc:spChg chg="add mod ord">
          <ac:chgData name="Mr. PPT" userId="6442ff2356111531" providerId="LiveId" clId="{15F182AA-3F53-4D93-A8B7-E4CEA2018740}" dt="2023-01-19T07:20:56.820" v="255" actId="167"/>
          <ac:spMkLst>
            <pc:docMk/>
            <pc:sldMk cId="364047251" sldId="2717"/>
            <ac:spMk id="8" creationId="{2AC2F0AA-7C73-0311-744B-14E2F0D5F9E8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7" creationId="{67E326A9-C097-7342-CC5F-87E5093F750A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8" creationId="{62D7D81F-F9C7-3DA6-3761-3CD54BEA72B8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19" creationId="{C576C316-C89C-7616-BC9D-689CBD781659}"/>
          </ac:spMkLst>
        </pc:spChg>
        <pc:spChg chg="mod">
          <ac:chgData name="Mr. PPT" userId="6442ff2356111531" providerId="LiveId" clId="{15F182AA-3F53-4D93-A8B7-E4CEA2018740}" dt="2023-01-19T06:47:20.101" v="194"/>
          <ac:spMkLst>
            <pc:docMk/>
            <pc:sldMk cId="364047251" sldId="2717"/>
            <ac:spMk id="20" creationId="{22160AC5-E3BF-D0CF-9A46-351973F7289E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1" creationId="{B6E9B9D0-2675-28F9-F33E-E2AE7217F2B1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2" creationId="{84B204AA-61D8-0EF7-05A4-89A1819048FF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3" creationId="{4B8FBC49-9B89-C2D1-0102-9D239393E24D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4" creationId="{DBAE6E55-1977-B7B6-1AAA-44F772C20DE8}"/>
          </ac:spMkLst>
        </pc:spChg>
        <pc:spChg chg="del">
          <ac:chgData name="Mr. PPT" userId="6442ff2356111531" providerId="LiveId" clId="{15F182AA-3F53-4D93-A8B7-E4CEA2018740}" dt="2023-01-19T06:47:14.416" v="193" actId="478"/>
          <ac:spMkLst>
            <pc:docMk/>
            <pc:sldMk cId="364047251" sldId="2717"/>
            <ac:spMk id="25" creationId="{21D65648-EA3A-058D-14FE-94EB827EEB64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6" creationId="{72C9E6CD-4E28-677C-8FD8-17376724A84A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27" creationId="{5C0F3D76-89B3-8972-7EE2-076774FFB5D2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28" creationId="{132156BD-1775-7BCE-9811-6D1346D3076C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29" creationId="{1C1C5768-B1E5-A1FB-2959-FC8825C74528}"/>
          </ac:spMkLst>
        </pc:spChg>
        <pc:spChg chg="add del mod ord topLvl">
          <ac:chgData name="Mr. PPT" userId="6442ff2356111531" providerId="LiveId" clId="{15F182AA-3F53-4D93-A8B7-E4CEA2018740}" dt="2023-01-19T07:20:20.194" v="249" actId="478"/>
          <ac:spMkLst>
            <pc:docMk/>
            <pc:sldMk cId="364047251" sldId="2717"/>
            <ac:spMk id="30" creationId="{D914648D-7E27-9ADD-6E94-62E231574D54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1" creationId="{4DF5DA3A-9337-58B1-AA7F-3CEC01248F18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2" creationId="{FD30EA70-B830-F12E-A0CC-712B769AAAE3}"/>
          </ac:spMkLst>
        </pc:spChg>
        <pc:spChg chg="add del mod ord topLvl">
          <ac:chgData name="Mr. PPT" userId="6442ff2356111531" providerId="LiveId" clId="{15F182AA-3F53-4D93-A8B7-E4CEA2018740}" dt="2023-01-19T07:20:55.240" v="254" actId="478"/>
          <ac:spMkLst>
            <pc:docMk/>
            <pc:sldMk cId="364047251" sldId="2717"/>
            <ac:spMk id="33" creationId="{EDB785C9-727E-A8B9-2B26-EFCD915EA92B}"/>
          </ac:spMkLst>
        </pc:spChg>
        <pc:spChg chg="add mod ord topLvl">
          <ac:chgData name="Mr. PPT" userId="6442ff2356111531" providerId="LiveId" clId="{15F182AA-3F53-4D93-A8B7-E4CEA2018740}" dt="2023-01-19T06:49:24.871" v="220" actId="1076"/>
          <ac:spMkLst>
            <pc:docMk/>
            <pc:sldMk cId="364047251" sldId="2717"/>
            <ac:spMk id="34" creationId="{33D3797E-2E35-2605-3475-A99F73829BC5}"/>
          </ac:spMkLst>
        </pc:spChg>
        <pc:spChg chg="add 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36" creationId="{19BCC7CB-B027-F295-2F35-13EE378EF39A}"/>
          </ac:spMkLst>
        </pc:spChg>
        <pc:spChg chg="add 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37" creationId="{F377318A-E433-DA10-F543-FB864C7A6CD9}"/>
          </ac:spMkLst>
        </pc:spChg>
        <pc:spChg chg="add mod">
          <ac:chgData name="Mr. PPT" userId="6442ff2356111531" providerId="LiveId" clId="{15F182AA-3F53-4D93-A8B7-E4CEA2018740}" dt="2023-01-19T07:19:27.850" v="225" actId="1076"/>
          <ac:spMkLst>
            <pc:docMk/>
            <pc:sldMk cId="364047251" sldId="2717"/>
            <ac:spMk id="38" creationId="{76724917-CFA1-E5F8-1EF0-8E7A56B6EC76}"/>
          </ac:spMkLst>
        </pc:spChg>
        <pc:spChg chg="add mod">
          <ac:chgData name="Mr. PPT" userId="6442ff2356111531" providerId="LiveId" clId="{15F182AA-3F53-4D93-A8B7-E4CEA2018740}" dt="2023-01-19T07:19:27.850" v="225" actId="1076"/>
          <ac:spMkLst>
            <pc:docMk/>
            <pc:sldMk cId="364047251" sldId="2717"/>
            <ac:spMk id="39" creationId="{E8A6EE9C-62B7-233E-FCF3-3F7902010219}"/>
          </ac:spMkLst>
        </pc:spChg>
        <pc:spChg chg="add mod topLvl">
          <ac:chgData name="Mr. PPT" userId="6442ff2356111531" providerId="LiveId" clId="{15F182AA-3F53-4D93-A8B7-E4CEA2018740}" dt="2023-01-19T07:22:11.016" v="308" actId="20577"/>
          <ac:spMkLst>
            <pc:docMk/>
            <pc:sldMk cId="364047251" sldId="2717"/>
            <ac:spMk id="40" creationId="{A58457F1-B2D9-350C-9246-4ED390A6FDFF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3" creationId="{5069C027-AFBF-6AD3-21D9-76E610880BF0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4" creationId="{55D99B57-6F77-E87F-F14C-DC88CA414376}"/>
          </ac:spMkLst>
        </pc:spChg>
        <pc:spChg chg="mod topLvl">
          <ac:chgData name="Mr. PPT" userId="6442ff2356111531" providerId="LiveId" clId="{15F182AA-3F53-4D93-A8B7-E4CEA2018740}" dt="2023-01-19T07:22:22.143" v="313" actId="20577"/>
          <ac:spMkLst>
            <pc:docMk/>
            <pc:sldMk cId="364047251" sldId="2717"/>
            <ac:spMk id="45" creationId="{F4B1386D-5F01-7865-4402-3880651EAAC4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7" creationId="{5263EDDE-7F7F-FD27-65CA-62304217356A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8" creationId="{1995AD66-7B8E-297D-8E02-9478E083B27E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49" creationId="{0E442094-622C-EF23-E12E-AA0AAE7B4B47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51" creationId="{8894C080-FEBD-AF28-719E-56FC82486388}"/>
          </ac:spMkLst>
        </pc:spChg>
        <pc:spChg chg="mod topLvl">
          <ac:chgData name="Mr. PPT" userId="6442ff2356111531" providerId="LiveId" clId="{15F182AA-3F53-4D93-A8B7-E4CEA2018740}" dt="2023-01-19T07:21:01.712" v="256" actId="165"/>
          <ac:spMkLst>
            <pc:docMk/>
            <pc:sldMk cId="364047251" sldId="2717"/>
            <ac:spMk id="52" creationId="{48EE1A3D-2DB2-DABF-9A95-67E4BC73BC0C}"/>
          </ac:spMkLst>
        </pc:spChg>
        <pc:spChg chg="mod topLvl">
          <ac:chgData name="Mr. PPT" userId="6442ff2356111531" providerId="LiveId" clId="{15F182AA-3F53-4D93-A8B7-E4CEA2018740}" dt="2023-01-19T07:21:42.071" v="270" actId="20577"/>
          <ac:spMkLst>
            <pc:docMk/>
            <pc:sldMk cId="364047251" sldId="2717"/>
            <ac:spMk id="53" creationId="{65C252FB-360E-231A-070B-C090F19A1EA1}"/>
          </ac:spMkLst>
        </pc:spChg>
        <pc:grpChg chg="add del mod ord">
          <ac:chgData name="Mr. PPT" userId="6442ff2356111531" providerId="LiveId" clId="{15F182AA-3F53-4D93-A8B7-E4CEA2018740}" dt="2023-01-19T06:48:23.274" v="210" actId="478"/>
          <ac:grpSpMkLst>
            <pc:docMk/>
            <pc:sldMk cId="364047251" sldId="2717"/>
            <ac:grpSpMk id="14" creationId="{C052B792-CB91-BA95-999C-7B5184874A48}"/>
          </ac:grpSpMkLst>
        </pc:grpChg>
        <pc:grpChg chg="add del mod">
          <ac:chgData name="Mr. PPT" userId="6442ff2356111531" providerId="LiveId" clId="{15F182AA-3F53-4D93-A8B7-E4CEA2018740}" dt="2023-01-19T06:49:16.937" v="219" actId="165"/>
          <ac:grpSpMkLst>
            <pc:docMk/>
            <pc:sldMk cId="364047251" sldId="2717"/>
            <ac:grpSpMk id="35" creationId="{18351C58-F945-F202-C0EE-0273D3CE73A3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1" creationId="{663E2876-DF8D-40EA-6C81-044A394B228B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2" creationId="{59857201-FCFA-0FB5-97B5-999F8C714A70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46" creationId="{5E705754-C579-08C6-4E0F-7B902D26DB0B}"/>
          </ac:grpSpMkLst>
        </pc:grpChg>
        <pc:grpChg chg="add del mod ord">
          <ac:chgData name="Mr. PPT" userId="6442ff2356111531" providerId="LiveId" clId="{15F182AA-3F53-4D93-A8B7-E4CEA2018740}" dt="2023-01-19T07:21:01.712" v="256" actId="165"/>
          <ac:grpSpMkLst>
            <pc:docMk/>
            <pc:sldMk cId="364047251" sldId="2717"/>
            <ac:grpSpMk id="50" creationId="{86A95F25-5135-3041-B66E-D6B20E47885B}"/>
          </ac:grpSpMkLst>
        </pc:grpChg>
        <pc:cxnChg chg="add mod ord topLvl">
          <ac:chgData name="Mr. PPT" userId="6442ff2356111531" providerId="LiveId" clId="{15F182AA-3F53-4D93-A8B7-E4CEA2018740}" dt="2023-01-19T06:49:16.937" v="219" actId="165"/>
          <ac:cxnSpMkLst>
            <pc:docMk/>
            <pc:sldMk cId="364047251" sldId="2717"/>
            <ac:cxnSpMk id="9" creationId="{631FD2AB-9E95-AB2C-FBF9-4938B4E35714}"/>
          </ac:cxnSpMkLst>
        </pc:cxnChg>
        <pc:cxnChg chg="add mod ord topLvl">
          <ac:chgData name="Mr. PPT" userId="6442ff2356111531" providerId="LiveId" clId="{15F182AA-3F53-4D93-A8B7-E4CEA2018740}" dt="2023-01-19T06:49:16.937" v="219" actId="165"/>
          <ac:cxnSpMkLst>
            <pc:docMk/>
            <pc:sldMk cId="364047251" sldId="2717"/>
            <ac:cxnSpMk id="10" creationId="{C3A64304-E970-6675-37BF-76D7E603006B}"/>
          </ac:cxnSpMkLst>
        </pc:cxnChg>
      </pc:sldChg>
      <pc:sldChg chg="addSp delSp modSp add mod">
        <pc:chgData name="Mr. PPT" userId="6442ff2356111531" providerId="LiveId" clId="{15F182AA-3F53-4D93-A8B7-E4CEA2018740}" dt="2023-01-20T01:06:33.673" v="707" actId="14861"/>
        <pc:sldMkLst>
          <pc:docMk/>
          <pc:sldMk cId="3537058391" sldId="2718"/>
        </pc:sldMkLst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" creationId="{A7EFF41E-7E49-04F3-00EB-DF6C33E798E9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6" creationId="{C01E5341-F8CA-1239-6F8F-B5F6B68D8FA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7" creationId="{FC14F3DC-E1C3-6BB2-F1D0-E801BA132ED4}"/>
          </ac:spMkLst>
        </pc:spChg>
        <pc:spChg chg="del">
          <ac:chgData name="Mr. PPT" userId="6442ff2356111531" providerId="LiveId" clId="{15F182AA-3F53-4D93-A8B7-E4CEA2018740}" dt="2023-01-19T07:35:41.418" v="417" actId="478"/>
          <ac:spMkLst>
            <pc:docMk/>
            <pc:sldMk cId="3537058391" sldId="2718"/>
            <ac:spMk id="8" creationId="{2AC2F0AA-7C73-0311-744B-14E2F0D5F9E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4" creationId="{17803F5B-3233-ECD9-47C5-8101D4F93CC9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7" creationId="{5AFF9583-AD67-48B1-26F9-9442910FDC7C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8" creationId="{89DB4FEA-31AF-638D-8267-6E5B4D0F7A88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19" creationId="{AA88A714-D632-65DA-D104-18AEB03A216E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0" creationId="{E311E930-86B8-ECA6-1397-C33BB111FD5E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1" creationId="{ED141311-C7F4-9F56-DEE9-F003AB844D3C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2" creationId="{808F5A0D-1E2E-FACC-633F-3ACC6C6159D7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3" creationId="{157C91FF-C227-C4C6-36D1-F7B958FA095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4" creationId="{3749766C-3948-2D40-27C5-83E6E640A03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5" creationId="{AADD8BD4-C9A1-F553-60D0-7A7BE61578C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6" creationId="{D3DF091E-ACA1-E61B-A945-0EF2E926C4D4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7" creationId="{D436B16F-5446-7D01-CBC2-568013CAF1E3}"/>
          </ac:spMkLst>
        </pc:spChg>
        <pc:spChg chg="add mod">
          <ac:chgData name="Mr. PPT" userId="6442ff2356111531" providerId="LiveId" clId="{15F182AA-3F53-4D93-A8B7-E4CEA2018740}" dt="2023-01-19T07:36:18.818" v="427" actId="164"/>
          <ac:spMkLst>
            <pc:docMk/>
            <pc:sldMk cId="3537058391" sldId="2718"/>
            <ac:spMk id="28" creationId="{2274C8DB-5C89-034A-FC52-530FF99A22A3}"/>
          </ac:spMkLst>
        </pc:spChg>
        <pc:spChg chg="add mod">
          <ac:chgData name="Mr. PPT" userId="6442ff2356111531" providerId="LiveId" clId="{15F182AA-3F53-4D93-A8B7-E4CEA2018740}" dt="2023-01-19T08:31:49.796" v="529" actId="12789"/>
          <ac:spMkLst>
            <pc:docMk/>
            <pc:sldMk cId="3537058391" sldId="2718"/>
            <ac:spMk id="31" creationId="{55AAB51B-B65B-61C0-2731-D17DAF4FCBAE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2" creationId="{E6C1112B-0652-4E5C-1961-02FA58C24810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3" creationId="{9A3CE6A8-6679-8B22-EB78-E7F4EEFF9A28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4" creationId="{33D3797E-2E35-2605-3475-A99F73829BC5}"/>
          </ac:spMkLst>
        </pc:spChg>
        <pc:spChg chg="add del mod">
          <ac:chgData name="Mr. PPT" userId="6442ff2356111531" providerId="LiveId" clId="{15F182AA-3F53-4D93-A8B7-E4CEA2018740}" dt="2023-01-19T07:37:14.478" v="435" actId="478"/>
          <ac:spMkLst>
            <pc:docMk/>
            <pc:sldMk cId="3537058391" sldId="2718"/>
            <ac:spMk id="35" creationId="{8E84D3F6-41C1-C710-93F5-ADE109AD2A0B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6" creationId="{19BCC7CB-B027-F295-2F35-13EE378EF39A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37" creationId="{F377318A-E433-DA10-F543-FB864C7A6CD9}"/>
          </ac:spMkLst>
        </pc:spChg>
        <pc:spChg chg="del">
          <ac:chgData name="Mr. PPT" userId="6442ff2356111531" providerId="LiveId" clId="{15F182AA-3F53-4D93-A8B7-E4CEA2018740}" dt="2023-01-19T07:35:37.629" v="415" actId="478"/>
          <ac:spMkLst>
            <pc:docMk/>
            <pc:sldMk cId="3537058391" sldId="2718"/>
            <ac:spMk id="38" creationId="{76724917-CFA1-E5F8-1EF0-8E7A56B6EC76}"/>
          </ac:spMkLst>
        </pc:spChg>
        <pc:spChg chg="del">
          <ac:chgData name="Mr. PPT" userId="6442ff2356111531" providerId="LiveId" clId="{15F182AA-3F53-4D93-A8B7-E4CEA2018740}" dt="2023-01-19T07:35:37.629" v="415" actId="478"/>
          <ac:spMkLst>
            <pc:docMk/>
            <pc:sldMk cId="3537058391" sldId="2718"/>
            <ac:spMk id="39" creationId="{E8A6EE9C-62B7-233E-FCF3-3F7902010219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0" creationId="{A58457F1-B2D9-350C-9246-4ED390A6FDFF}"/>
          </ac:spMkLst>
        </pc:spChg>
        <pc:spChg chg="add mod">
          <ac:chgData name="Mr. PPT" userId="6442ff2356111531" providerId="LiveId" clId="{15F182AA-3F53-4D93-A8B7-E4CEA2018740}" dt="2023-01-19T08:31:55.959" v="533" actId="12789"/>
          <ac:spMkLst>
            <pc:docMk/>
            <pc:sldMk cId="3537058391" sldId="2718"/>
            <ac:spMk id="41" creationId="{47F26FDD-715E-A2A7-2D85-9D84178A5B0B}"/>
          </ac:spMkLst>
        </pc:spChg>
        <pc:spChg chg="add mod">
          <ac:chgData name="Mr. PPT" userId="6442ff2356111531" providerId="LiveId" clId="{15F182AA-3F53-4D93-A8B7-E4CEA2018740}" dt="2023-01-20T01:06:33.673" v="707" actId="14861"/>
          <ac:spMkLst>
            <pc:docMk/>
            <pc:sldMk cId="3537058391" sldId="2718"/>
            <ac:spMk id="42" creationId="{DA8F8BE3-5812-1E67-5933-F3249B064080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3" creationId="{5069C027-AFBF-6AD3-21D9-76E610880BF0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4" creationId="{55D99B57-6F77-E87F-F14C-DC88CA414376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5" creationId="{F4B1386D-5F01-7865-4402-3880651EAAC4}"/>
          </ac:spMkLst>
        </pc:spChg>
        <pc:spChg chg="add mod">
          <ac:chgData name="Mr. PPT" userId="6442ff2356111531" providerId="LiveId" clId="{15F182AA-3F53-4D93-A8B7-E4CEA2018740}" dt="2023-01-19T08:32:02.309" v="538" actId="12789"/>
          <ac:spMkLst>
            <pc:docMk/>
            <pc:sldMk cId="3537058391" sldId="2718"/>
            <ac:spMk id="46" creationId="{336A68DC-AABD-3BB1-9313-88B90D8D3C54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7" creationId="{5263EDDE-7F7F-FD27-65CA-62304217356A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8" creationId="{1995AD66-7B8E-297D-8E02-9478E083B27E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49" creationId="{0E442094-622C-EF23-E12E-AA0AAE7B4B47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1" creationId="{8894C080-FEBD-AF28-719E-56FC82486388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2" creationId="{48EE1A3D-2DB2-DABF-9A95-67E4BC73BC0C}"/>
          </ac:spMkLst>
        </pc:spChg>
        <pc:spChg chg="del">
          <ac:chgData name="Mr. PPT" userId="6442ff2356111531" providerId="LiveId" clId="{15F182AA-3F53-4D93-A8B7-E4CEA2018740}" dt="2023-01-19T07:35:40.718" v="416" actId="478"/>
          <ac:spMkLst>
            <pc:docMk/>
            <pc:sldMk cId="3537058391" sldId="2718"/>
            <ac:spMk id="53" creationId="{65C252FB-360E-231A-070B-C090F19A1EA1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3" creationId="{E5E2977D-2F3D-BDEE-CA30-109852DC61AA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4" creationId="{42B8744B-41B0-7294-D6CA-E45F70AEC6B9}"/>
          </ac:spMkLst>
        </pc:spChg>
        <pc:spChg chg="add mod topLvl">
          <ac:chgData name="Mr. PPT" userId="6442ff2356111531" providerId="LiveId" clId="{15F182AA-3F53-4D93-A8B7-E4CEA2018740}" dt="2023-01-19T08:30:35.140" v="507" actId="207"/>
          <ac:spMkLst>
            <pc:docMk/>
            <pc:sldMk cId="3537058391" sldId="2718"/>
            <ac:spMk id="65" creationId="{E9E13E60-E57B-BA12-1027-698E344C1206}"/>
          </ac:spMkLst>
        </pc:spChg>
        <pc:spChg chg="add mod topLvl">
          <ac:chgData name="Mr. PPT" userId="6442ff2356111531" providerId="LiveId" clId="{15F182AA-3F53-4D93-A8B7-E4CEA2018740}" dt="2023-01-19T08:30:28.245" v="502" actId="207"/>
          <ac:spMkLst>
            <pc:docMk/>
            <pc:sldMk cId="3537058391" sldId="2718"/>
            <ac:spMk id="66" creationId="{08FE4A65-646A-10BD-DAEA-60265BB2CC9A}"/>
          </ac:spMkLst>
        </pc:spChg>
        <pc:spChg chg="add mod">
          <ac:chgData name="Mr. PPT" userId="6442ff2356111531" providerId="LiveId" clId="{15F182AA-3F53-4D93-A8B7-E4CEA2018740}" dt="2023-01-19T08:29:20.766" v="488" actId="12788"/>
          <ac:spMkLst>
            <pc:docMk/>
            <pc:sldMk cId="3537058391" sldId="2718"/>
            <ac:spMk id="68" creationId="{645D3D5B-0597-5605-3EF5-D87D5C3D4F36}"/>
          </ac:spMkLst>
        </pc:spChg>
        <pc:spChg chg="add mod">
          <ac:chgData name="Mr. PPT" userId="6442ff2356111531" providerId="LiveId" clId="{15F182AA-3F53-4D93-A8B7-E4CEA2018740}" dt="2023-01-19T08:29:24.269" v="489" actId="571"/>
          <ac:spMkLst>
            <pc:docMk/>
            <pc:sldMk cId="3537058391" sldId="2718"/>
            <ac:spMk id="69" creationId="{47623726-F520-9920-D577-CDD28EF130C6}"/>
          </ac:spMkLst>
        </pc:spChg>
        <pc:spChg chg="add mod">
          <ac:chgData name="Mr. PPT" userId="6442ff2356111531" providerId="LiveId" clId="{15F182AA-3F53-4D93-A8B7-E4CEA2018740}" dt="2023-01-19T08:30:54.174" v="508" actId="207"/>
          <ac:spMkLst>
            <pc:docMk/>
            <pc:sldMk cId="3537058391" sldId="2718"/>
            <ac:spMk id="70" creationId="{3DCEC245-0CB1-ACBA-2865-FBEB8F2617FD}"/>
          </ac:spMkLst>
        </pc:spChg>
        <pc:spChg chg="add mod">
          <ac:chgData name="Mr. PPT" userId="6442ff2356111531" providerId="LiveId" clId="{15F182AA-3F53-4D93-A8B7-E4CEA2018740}" dt="2023-01-19T08:29:28.129" v="493" actId="12788"/>
          <ac:spMkLst>
            <pc:docMk/>
            <pc:sldMk cId="3537058391" sldId="2718"/>
            <ac:spMk id="71" creationId="{DA5638A7-A433-6148-6038-862FF8F5FE00}"/>
          </ac:spMkLst>
        </pc:spChg>
        <pc:spChg chg="add 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2" creationId="{0BAB642D-3932-88E4-A00E-4D41F9C5BF24}"/>
          </ac:spMkLst>
        </pc:spChg>
        <pc:spChg chg="add 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3" creationId="{13C5D9DD-16F2-9D9C-25D0-D128E689170C}"/>
          </ac:spMkLst>
        </pc:spChg>
        <pc:spChg chg="mod topLvl">
          <ac:chgData name="Mr. PPT" userId="6442ff2356111531" providerId="LiveId" clId="{15F182AA-3F53-4D93-A8B7-E4CEA2018740}" dt="2023-01-19T08:32:46.955" v="548" actId="555"/>
          <ac:spMkLst>
            <pc:docMk/>
            <pc:sldMk cId="3537058391" sldId="2718"/>
            <ac:spMk id="76" creationId="{15BF3D2A-AA98-58A2-D1D4-9F0B7655A3A7}"/>
          </ac:spMkLst>
        </pc:spChg>
        <pc:spChg chg="mod topLvl">
          <ac:chgData name="Mr. PPT" userId="6442ff2356111531" providerId="LiveId" clId="{15F182AA-3F53-4D93-A8B7-E4CEA2018740}" dt="2023-01-19T08:34:00.747" v="558" actId="554"/>
          <ac:spMkLst>
            <pc:docMk/>
            <pc:sldMk cId="3537058391" sldId="2718"/>
            <ac:spMk id="77" creationId="{FFC22632-C304-117A-3B6B-80B0E5FE5325}"/>
          </ac:spMkLst>
        </pc:spChg>
        <pc:spChg chg="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79" creationId="{4BEA69DD-D100-1EB1-BD2C-DBE1C7FAC625}"/>
          </ac:spMkLst>
        </pc:spChg>
        <pc:spChg chg="mod topLvl">
          <ac:chgData name="Mr. PPT" userId="6442ff2356111531" providerId="LiveId" clId="{15F182AA-3F53-4D93-A8B7-E4CEA2018740}" dt="2023-01-19T08:32:07.443" v="539" actId="165"/>
          <ac:spMkLst>
            <pc:docMk/>
            <pc:sldMk cId="3537058391" sldId="2718"/>
            <ac:spMk id="80" creationId="{C1AED11D-7BD0-7C5C-3233-7E75D7506814}"/>
          </ac:spMkLst>
        </pc:spChg>
        <pc:spChg chg="add mod">
          <ac:chgData name="Mr. PPT" userId="6442ff2356111531" providerId="LiveId" clId="{15F182AA-3F53-4D93-A8B7-E4CEA2018740}" dt="2023-01-19T08:32:46.955" v="548" actId="555"/>
          <ac:spMkLst>
            <pc:docMk/>
            <pc:sldMk cId="3537058391" sldId="2718"/>
            <ac:spMk id="81" creationId="{A99835FE-860C-591D-5511-C442ABD99408}"/>
          </ac:spMkLst>
        </pc:spChg>
        <pc:spChg chg="add mod">
          <ac:chgData name="Mr. PPT" userId="6442ff2356111531" providerId="LiveId" clId="{15F182AA-3F53-4D93-A8B7-E4CEA2018740}" dt="2023-01-19T08:34:00.747" v="558" actId="554"/>
          <ac:spMkLst>
            <pc:docMk/>
            <pc:sldMk cId="3537058391" sldId="2718"/>
            <ac:spMk id="82" creationId="{158916AB-8982-961D-7943-C848053272A7}"/>
          </ac:spMkLst>
        </pc:spChg>
        <pc:grpChg chg="add mod">
          <ac:chgData name="Mr. PPT" userId="6442ff2356111531" providerId="LiveId" clId="{15F182AA-3F53-4D93-A8B7-E4CEA2018740}" dt="2023-01-19T07:36:17.150" v="426" actId="164"/>
          <ac:grpSpMkLst>
            <pc:docMk/>
            <pc:sldMk cId="3537058391" sldId="2718"/>
            <ac:grpSpMk id="29" creationId="{E0FEF326-7A50-C31D-8DD9-80599E7B217E}"/>
          </ac:grpSpMkLst>
        </pc:grpChg>
        <pc:grpChg chg="add del mod">
          <ac:chgData name="Mr. PPT" userId="6442ff2356111531" providerId="LiveId" clId="{15F182AA-3F53-4D93-A8B7-E4CEA2018740}" dt="2023-01-19T08:33:44.499" v="557" actId="478"/>
          <ac:grpSpMkLst>
            <pc:docMk/>
            <pc:sldMk cId="3537058391" sldId="2718"/>
            <ac:grpSpMk id="30" creationId="{FCCA51B8-B3AB-DBE7-52B3-B281C0010228}"/>
          </ac:grpSpMkLst>
        </pc:grpChg>
        <pc:grpChg chg="add del mod">
          <ac:chgData name="Mr. PPT" userId="6442ff2356111531" providerId="LiveId" clId="{15F182AA-3F53-4D93-A8B7-E4CEA2018740}" dt="2023-01-19T08:29:43.717" v="494" actId="165"/>
          <ac:grpSpMkLst>
            <pc:docMk/>
            <pc:sldMk cId="3537058391" sldId="2718"/>
            <ac:grpSpMk id="67" creationId="{E528FEFD-01DA-7A6C-FC2C-5A36864F437F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4" creationId="{94CC5F3F-3C4B-6DDB-0ED3-AE502ECFD068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5" creationId="{C5F2A92D-7840-B903-C7CB-E75E1FE4EEEC}"/>
          </ac:grpSpMkLst>
        </pc:grpChg>
        <pc:grpChg chg="add del mod">
          <ac:chgData name="Mr. PPT" userId="6442ff2356111531" providerId="LiveId" clId="{15F182AA-3F53-4D93-A8B7-E4CEA2018740}" dt="2023-01-19T08:32:07.443" v="539" actId="165"/>
          <ac:grpSpMkLst>
            <pc:docMk/>
            <pc:sldMk cId="3537058391" sldId="2718"/>
            <ac:grpSpMk id="78" creationId="{F0D2FC9A-B3CF-B95D-0DE0-89A7C95D9031}"/>
          </ac:grpSpMkLst>
        </pc:grpChg>
        <pc:picChg chg="add mod">
          <ac:chgData name="Mr. PPT" userId="6442ff2356111531" providerId="LiveId" clId="{15F182AA-3F53-4D93-A8B7-E4CEA2018740}" dt="2023-01-19T08:33:13.188" v="552" actId="1076"/>
          <ac:picMkLst>
            <pc:docMk/>
            <pc:sldMk cId="3537058391" sldId="2718"/>
            <ac:picMk id="83" creationId="{FF1B7495-DED1-FC6E-5DDD-81E01CFAA7A8}"/>
          </ac:picMkLst>
        </pc:picChg>
        <pc:cxnChg chg="add mod">
          <ac:chgData name="Mr. PPT" userId="6442ff2356111531" providerId="LiveId" clId="{15F182AA-3F53-4D93-A8B7-E4CEA2018740}" dt="2023-01-19T07:36:18.818" v="427" actId="164"/>
          <ac:cxnSpMkLst>
            <pc:docMk/>
            <pc:sldMk cId="3537058391" sldId="2718"/>
            <ac:cxnSpMk id="3" creationId="{4E6CDE89-1B5E-7F70-9D03-FDA96BB71C12}"/>
          </ac:cxnSpMkLst>
        </pc:cxnChg>
        <pc:cxnChg chg="del">
          <ac:chgData name="Mr. PPT" userId="6442ff2356111531" providerId="LiveId" clId="{15F182AA-3F53-4D93-A8B7-E4CEA2018740}" dt="2023-01-19T07:35:40.718" v="416" actId="478"/>
          <ac:cxnSpMkLst>
            <pc:docMk/>
            <pc:sldMk cId="3537058391" sldId="2718"/>
            <ac:cxnSpMk id="9" creationId="{631FD2AB-9E95-AB2C-FBF9-4938B4E35714}"/>
          </ac:cxnSpMkLst>
        </pc:cxnChg>
        <pc:cxnChg chg="del">
          <ac:chgData name="Mr. PPT" userId="6442ff2356111531" providerId="LiveId" clId="{15F182AA-3F53-4D93-A8B7-E4CEA2018740}" dt="2023-01-19T07:35:40.718" v="416" actId="478"/>
          <ac:cxnSpMkLst>
            <pc:docMk/>
            <pc:sldMk cId="3537058391" sldId="2718"/>
            <ac:cxnSpMk id="10" creationId="{C3A64304-E970-6675-37BF-76D7E603006B}"/>
          </ac:cxnSpMkLst>
        </pc:cxnChg>
        <pc:cxnChg chg="add mod topLvl">
          <ac:chgData name="Mr. PPT" userId="6442ff2356111531" providerId="LiveId" clId="{15F182AA-3F53-4D93-A8B7-E4CEA2018740}" dt="2023-01-19T08:29:51.793" v="495" actId="692"/>
          <ac:cxnSpMkLst>
            <pc:docMk/>
            <pc:sldMk cId="3537058391" sldId="2718"/>
            <ac:cxnSpMk id="54" creationId="{E2AE6B5B-3C5B-FC35-D91F-3131D1326835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57" creationId="{41D61DB7-46E1-7472-5E7D-40A247DC2DBF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58" creationId="{E1A001FF-540F-AC2E-A356-C40D58E93A43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61" creationId="{62329F57-91BD-7A7D-CF65-7DA970097CAC}"/>
          </ac:cxnSpMkLst>
        </pc:cxnChg>
        <pc:cxnChg chg="add del mod">
          <ac:chgData name="Mr. PPT" userId="6442ff2356111531" providerId="LiveId" clId="{15F182AA-3F53-4D93-A8B7-E4CEA2018740}" dt="2023-01-19T08:27:17.044" v="482" actId="478"/>
          <ac:cxnSpMkLst>
            <pc:docMk/>
            <pc:sldMk cId="3537058391" sldId="2718"/>
            <ac:cxnSpMk id="62" creationId="{69DF847E-8C5D-1F8F-513E-703D0CDF9A2C}"/>
          </ac:cxnSpMkLst>
        </pc:cxnChg>
      </pc:sldChg>
      <pc:sldChg chg="addSp delSp modSp add mod">
        <pc:chgData name="Mr. PPT" userId="6442ff2356111531" providerId="LiveId" clId="{15F182AA-3F53-4D93-A8B7-E4CEA2018740}" dt="2023-01-20T01:09:25.738" v="737" actId="1076"/>
        <pc:sldMkLst>
          <pc:docMk/>
          <pc:sldMk cId="337246608" sldId="2719"/>
        </pc:sldMkLst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3" creationId="{A4DDCC79-95DB-46D4-DAEE-BF25152CDE24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6" creationId="{1EFBA877-3DAF-8C1C-FC5B-9F2B713D93D3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7" creationId="{7749776C-C90C-BA95-5B9C-2F1B31306CBB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8" creationId="{486B8C37-A42A-130C-FE03-D7C071740019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9" creationId="{52CA3630-CF61-9664-D5B5-CCF546EC9C54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0" creationId="{6FFAA815-C27D-3E40-4221-0574C8626013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4" creationId="{0908FE11-FB01-62CB-0EC1-5A020FAFA4FC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7" creationId="{5A1D3854-1D99-991A-7BD2-445AB2DFAEF1}"/>
          </ac:spMkLst>
        </pc:spChg>
        <pc:spChg chg="add del mod">
          <ac:chgData name="Mr. PPT" userId="6442ff2356111531" providerId="LiveId" clId="{15F182AA-3F53-4D93-A8B7-E4CEA2018740}" dt="2023-01-20T00:57:31.795" v="562" actId="478"/>
          <ac:spMkLst>
            <pc:docMk/>
            <pc:sldMk cId="337246608" sldId="2719"/>
            <ac:spMk id="18" creationId="{B3D6306B-B55B-F63C-2ACE-92B3DFE8AC73}"/>
          </ac:spMkLst>
        </pc:spChg>
        <pc:spChg chg="add mod">
          <ac:chgData name="Mr. PPT" userId="6442ff2356111531" providerId="LiveId" clId="{15F182AA-3F53-4D93-A8B7-E4CEA2018740}" dt="2023-01-20T01:05:17.904" v="692" actId="12789"/>
          <ac:spMkLst>
            <pc:docMk/>
            <pc:sldMk cId="337246608" sldId="2719"/>
            <ac:spMk id="19" creationId="{CDE149D3-7624-6ED4-C249-FB31078EC90B}"/>
          </ac:spMkLst>
        </pc:spChg>
        <pc:spChg chg="add del mod">
          <ac:chgData name="Mr. PPT" userId="6442ff2356111531" providerId="LiveId" clId="{15F182AA-3F53-4D93-A8B7-E4CEA2018740}" dt="2023-01-20T00:58:07.414" v="573" actId="478"/>
          <ac:spMkLst>
            <pc:docMk/>
            <pc:sldMk cId="337246608" sldId="2719"/>
            <ac:spMk id="20" creationId="{7473840A-5B39-5957-4AF9-FAA521BAAF8D}"/>
          </ac:spMkLst>
        </pc:spChg>
        <pc:spChg chg="add del mod">
          <ac:chgData name="Mr. PPT" userId="6442ff2356111531" providerId="LiveId" clId="{15F182AA-3F53-4D93-A8B7-E4CEA2018740}" dt="2023-01-20T00:58:07.414" v="573" actId="478"/>
          <ac:spMkLst>
            <pc:docMk/>
            <pc:sldMk cId="337246608" sldId="2719"/>
            <ac:spMk id="21" creationId="{DDBD69DB-EEA6-F51A-AFE2-4DA3CD3C93BF}"/>
          </ac:spMkLst>
        </pc:spChg>
        <pc:spChg chg="add mod">
          <ac:chgData name="Mr. PPT" userId="6442ff2356111531" providerId="LiveId" clId="{15F182AA-3F53-4D93-A8B7-E4CEA2018740}" dt="2023-01-20T01:09:19.642" v="735" actId="12789"/>
          <ac:spMkLst>
            <pc:docMk/>
            <pc:sldMk cId="337246608" sldId="2719"/>
            <ac:spMk id="22" creationId="{5864BDE7-7B57-0638-4C05-DB4FF892B98B}"/>
          </ac:spMkLst>
        </pc:spChg>
        <pc:spChg chg="add mod">
          <ac:chgData name="Mr. PPT" userId="6442ff2356111531" providerId="LiveId" clId="{15F182AA-3F53-4D93-A8B7-E4CEA2018740}" dt="2023-01-20T01:08:53.453" v="726" actId="12789"/>
          <ac:spMkLst>
            <pc:docMk/>
            <pc:sldMk cId="337246608" sldId="2719"/>
            <ac:spMk id="23" creationId="{2824DC27-9553-87EA-3422-7DB3236E0ADA}"/>
          </ac:spMkLst>
        </pc:spChg>
        <pc:spChg chg="add del mod">
          <ac:chgData name="Mr. PPT" userId="6442ff2356111531" providerId="LiveId" clId="{15F182AA-3F53-4D93-A8B7-E4CEA2018740}" dt="2023-01-20T00:58:30.442" v="583" actId="478"/>
          <ac:spMkLst>
            <pc:docMk/>
            <pc:sldMk cId="337246608" sldId="2719"/>
            <ac:spMk id="24" creationId="{533E1830-DB6E-C62A-DBCC-5A44D64344F7}"/>
          </ac:spMkLst>
        </pc:spChg>
        <pc:spChg chg="add mod">
          <ac:chgData name="Mr. PPT" userId="6442ff2356111531" providerId="LiveId" clId="{15F182AA-3F53-4D93-A8B7-E4CEA2018740}" dt="2023-01-20T00:58:28.817" v="582" actId="571"/>
          <ac:spMkLst>
            <pc:docMk/>
            <pc:sldMk cId="337246608" sldId="2719"/>
            <ac:spMk id="25" creationId="{66924CA1-637D-601C-D7EA-D459CCB84298}"/>
          </ac:spMkLst>
        </pc:spChg>
        <pc:spChg chg="add del mod">
          <ac:chgData name="Mr. PPT" userId="6442ff2356111531" providerId="LiveId" clId="{15F182AA-3F53-4D93-A8B7-E4CEA2018740}" dt="2023-01-20T00:58:56.238" v="592" actId="478"/>
          <ac:spMkLst>
            <pc:docMk/>
            <pc:sldMk cId="337246608" sldId="2719"/>
            <ac:spMk id="26" creationId="{8889CDFC-953B-E00C-0A22-F44577380B4D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7" creationId="{9DEEDED3-5D64-3915-5D12-578D3EFF0259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8" creationId="{EC32C0AE-BFDA-F7CB-3C32-A4891EABCBB7}"/>
          </ac:spMkLst>
        </pc:spChg>
        <pc:spChg chg="add mod">
          <ac:chgData name="Mr. PPT" userId="6442ff2356111531" providerId="LiveId" clId="{15F182AA-3F53-4D93-A8B7-E4CEA2018740}" dt="2023-01-20T01:03:09.755" v="682" actId="121"/>
          <ac:spMkLst>
            <pc:docMk/>
            <pc:sldMk cId="337246608" sldId="2719"/>
            <ac:spMk id="29" creationId="{EF838F14-A3BB-D0D8-5BFB-F9724929A435}"/>
          </ac:spMkLst>
        </pc:spChg>
        <pc:spChg chg="add mod">
          <ac:chgData name="Mr. PPT" userId="6442ff2356111531" providerId="LiveId" clId="{15F182AA-3F53-4D93-A8B7-E4CEA2018740}" dt="2023-01-20T01:02:09.622" v="675" actId="555"/>
          <ac:spMkLst>
            <pc:docMk/>
            <pc:sldMk cId="337246608" sldId="2719"/>
            <ac:spMk id="30" creationId="{0347E187-E069-9F8D-21BA-081191E255D8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31" creationId="{55AAB51B-B65B-61C0-2731-D17DAF4FCBAE}"/>
          </ac:spMkLst>
        </pc:spChg>
        <pc:spChg chg="add mod">
          <ac:chgData name="Mr. PPT" userId="6442ff2356111531" providerId="LiveId" clId="{15F182AA-3F53-4D93-A8B7-E4CEA2018740}" dt="2023-01-20T01:05:15.647" v="690" actId="164"/>
          <ac:spMkLst>
            <pc:docMk/>
            <pc:sldMk cId="337246608" sldId="2719"/>
            <ac:spMk id="31" creationId="{C8A8BF97-2C63-E1C1-7132-FB4FAD67B237}"/>
          </ac:spMkLst>
        </pc:spChg>
        <pc:spChg chg="add mod">
          <ac:chgData name="Mr. PPT" userId="6442ff2356111531" providerId="LiveId" clId="{15F182AA-3F53-4D93-A8B7-E4CEA2018740}" dt="2023-01-20T01:05:15.647" v="690" actId="164"/>
          <ac:spMkLst>
            <pc:docMk/>
            <pc:sldMk cId="337246608" sldId="2719"/>
            <ac:spMk id="32" creationId="{A3CBEAE6-EBD0-49A1-7DC8-75171E47B7AE}"/>
          </ac:spMkLst>
        </pc:spChg>
        <pc:spChg chg="mod topLvl">
          <ac:chgData name="Mr. PPT" userId="6442ff2356111531" providerId="LiveId" clId="{15F182AA-3F53-4D93-A8B7-E4CEA2018740}" dt="2023-01-20T01:05:27.110" v="698" actId="165"/>
          <ac:spMkLst>
            <pc:docMk/>
            <pc:sldMk cId="337246608" sldId="2719"/>
            <ac:spMk id="35" creationId="{E88F2992-B803-89B9-2E4C-A646D4A5E9DB}"/>
          </ac:spMkLst>
        </pc:spChg>
        <pc:spChg chg="mod topLvl">
          <ac:chgData name="Mr. PPT" userId="6442ff2356111531" providerId="LiveId" clId="{15F182AA-3F53-4D93-A8B7-E4CEA2018740}" dt="2023-01-20T01:05:27.110" v="698" actId="165"/>
          <ac:spMkLst>
            <pc:docMk/>
            <pc:sldMk cId="337246608" sldId="2719"/>
            <ac:spMk id="36" creationId="{8611FC30-3971-F92D-5B3E-BF6872D1B444}"/>
          </ac:spMkLst>
        </pc:spChg>
        <pc:spChg chg="mod topLvl">
          <ac:chgData name="Mr. PPT" userId="6442ff2356111531" providerId="LiveId" clId="{15F182AA-3F53-4D93-A8B7-E4CEA2018740}" dt="2023-01-20T01:08:51.056" v="721" actId="164"/>
          <ac:spMkLst>
            <pc:docMk/>
            <pc:sldMk cId="337246608" sldId="2719"/>
            <ac:spMk id="38" creationId="{DB47E228-A714-5D8A-34F4-F0E780A50DF0}"/>
          </ac:spMkLst>
        </pc:spChg>
        <pc:spChg chg="mod topLvl">
          <ac:chgData name="Mr. PPT" userId="6442ff2356111531" providerId="LiveId" clId="{15F182AA-3F53-4D93-A8B7-E4CEA2018740}" dt="2023-01-20T01:08:51.056" v="721" actId="164"/>
          <ac:spMkLst>
            <pc:docMk/>
            <pc:sldMk cId="337246608" sldId="2719"/>
            <ac:spMk id="39" creationId="{0BBF5E79-7C19-C048-138C-A91BEC850275}"/>
          </ac:spMkLst>
        </pc:spChg>
        <pc:spChg chg="add del mod">
          <ac:chgData name="Mr. PPT" userId="6442ff2356111531" providerId="LiveId" clId="{15F182AA-3F53-4D93-A8B7-E4CEA2018740}" dt="2023-01-20T01:08:18.752" v="714" actId="478"/>
          <ac:spMkLst>
            <pc:docMk/>
            <pc:sldMk cId="337246608" sldId="2719"/>
            <ac:spMk id="40" creationId="{3775AB16-6531-7F5B-3564-7AD431219E4F}"/>
          </ac:spMkLst>
        </pc:spChg>
        <pc:spChg chg="add mod topLvl">
          <ac:chgData name="Mr. PPT" userId="6442ff2356111531" providerId="LiveId" clId="{15F182AA-3F53-4D93-A8B7-E4CEA2018740}" dt="2023-01-20T01:09:25.738" v="737" actId="1076"/>
          <ac:spMkLst>
            <pc:docMk/>
            <pc:sldMk cId="337246608" sldId="2719"/>
            <ac:spMk id="41" creationId="{08A9E21C-842B-D655-2AA6-309E4A71658C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1" creationId="{47F26FDD-715E-A2A7-2D85-9D84178A5B0B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2" creationId="{DA8F8BE3-5812-1E67-5933-F3249B064080}"/>
          </ac:spMkLst>
        </pc:spChg>
        <pc:spChg chg="add mod topLvl">
          <ac:chgData name="Mr. PPT" userId="6442ff2356111531" providerId="LiveId" clId="{15F182AA-3F53-4D93-A8B7-E4CEA2018740}" dt="2023-01-20T01:09:25.738" v="737" actId="1076"/>
          <ac:spMkLst>
            <pc:docMk/>
            <pc:sldMk cId="337246608" sldId="2719"/>
            <ac:spMk id="42" creationId="{F7F4D06B-489F-B807-C7F8-F46C210A2BD9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46" creationId="{336A68DC-AABD-3BB1-9313-88B90D8D3C5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3" creationId="{E5E2977D-2F3D-BDEE-CA30-109852DC61AA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4" creationId="{42B8744B-41B0-7294-D6CA-E45F70AEC6B9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5" creationId="{E9E13E60-E57B-BA12-1027-698E344C120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6" creationId="{08FE4A65-646A-10BD-DAEA-60265BB2CC9A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8" creationId="{645D3D5B-0597-5605-3EF5-D87D5C3D4F3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69" creationId="{47623726-F520-9920-D577-CDD28EF130C6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0" creationId="{3DCEC245-0CB1-ACBA-2865-FBEB8F2617FD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1" creationId="{DA5638A7-A433-6148-6038-862FF8F5FE00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2" creationId="{0BAB642D-3932-88E4-A00E-4D41F9C5BF2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3" creationId="{13C5D9DD-16F2-9D9C-25D0-D128E689170C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6" creationId="{15BF3D2A-AA98-58A2-D1D4-9F0B7655A3A7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7" creationId="{FFC22632-C304-117A-3B6B-80B0E5FE5325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79" creationId="{4BEA69DD-D100-1EB1-BD2C-DBE1C7FAC625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0" creationId="{C1AED11D-7BD0-7C5C-3233-7E75D7506814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1" creationId="{A99835FE-860C-591D-5511-C442ABD99408}"/>
          </ac:spMkLst>
        </pc:spChg>
        <pc:spChg chg="del">
          <ac:chgData name="Mr. PPT" userId="6442ff2356111531" providerId="LiveId" clId="{15F182AA-3F53-4D93-A8B7-E4CEA2018740}" dt="2023-01-19T08:33:42.514" v="556" actId="478"/>
          <ac:spMkLst>
            <pc:docMk/>
            <pc:sldMk cId="337246608" sldId="2719"/>
            <ac:spMk id="82" creationId="{158916AB-8982-961D-7943-C848053272A7}"/>
          </ac:spMkLst>
        </pc:spChg>
        <pc:grpChg chg="del">
          <ac:chgData name="Mr. PPT" userId="6442ff2356111531" providerId="LiveId" clId="{15F182AA-3F53-4D93-A8B7-E4CEA2018740}" dt="2023-01-19T08:33:39.943" v="555" actId="478"/>
          <ac:grpSpMkLst>
            <pc:docMk/>
            <pc:sldMk cId="337246608" sldId="2719"/>
            <ac:grpSpMk id="30" creationId="{FCCA51B8-B3AB-DBE7-52B3-B281C0010228}"/>
          </ac:grpSpMkLst>
        </pc:grpChg>
        <pc:grpChg chg="add mod">
          <ac:chgData name="Mr. PPT" userId="6442ff2356111531" providerId="LiveId" clId="{15F182AA-3F53-4D93-A8B7-E4CEA2018740}" dt="2023-01-20T01:05:17.904" v="692" actId="12789"/>
          <ac:grpSpMkLst>
            <pc:docMk/>
            <pc:sldMk cId="337246608" sldId="2719"/>
            <ac:grpSpMk id="33" creationId="{274F184F-22EC-09C5-9036-05924773F54D}"/>
          </ac:grpSpMkLst>
        </pc:grpChg>
        <pc:grpChg chg="add del mod">
          <ac:chgData name="Mr. PPT" userId="6442ff2356111531" providerId="LiveId" clId="{15F182AA-3F53-4D93-A8B7-E4CEA2018740}" dt="2023-01-20T01:05:27.110" v="698" actId="165"/>
          <ac:grpSpMkLst>
            <pc:docMk/>
            <pc:sldMk cId="337246608" sldId="2719"/>
            <ac:grpSpMk id="34" creationId="{84F65124-3E4D-78D5-FD08-8E8A383581C3}"/>
          </ac:grpSpMkLst>
        </pc:grpChg>
        <pc:grpChg chg="add del mod">
          <ac:chgData name="Mr. PPT" userId="6442ff2356111531" providerId="LiveId" clId="{15F182AA-3F53-4D93-A8B7-E4CEA2018740}" dt="2023-01-20T01:05:25.820" v="697" actId="165"/>
          <ac:grpSpMkLst>
            <pc:docMk/>
            <pc:sldMk cId="337246608" sldId="2719"/>
            <ac:grpSpMk id="37" creationId="{86BDDBC3-5998-6EA4-EE93-BF12EB425694}"/>
          </ac:grpSpMkLst>
        </pc:grpChg>
        <pc:grpChg chg="add mod">
          <ac:chgData name="Mr. PPT" userId="6442ff2356111531" providerId="LiveId" clId="{15F182AA-3F53-4D93-A8B7-E4CEA2018740}" dt="2023-01-20T01:08:53.453" v="726" actId="12789"/>
          <ac:grpSpMkLst>
            <pc:docMk/>
            <pc:sldMk cId="337246608" sldId="2719"/>
            <ac:grpSpMk id="43" creationId="{D0C15240-61D5-0DCD-F52B-791DB026C893}"/>
          </ac:grpSpMkLst>
        </pc:grpChg>
        <pc:grpChg chg="add del mod">
          <ac:chgData name="Mr. PPT" userId="6442ff2356111531" providerId="LiveId" clId="{15F182AA-3F53-4D93-A8B7-E4CEA2018740}" dt="2023-01-20T01:08:57.783" v="730" actId="165"/>
          <ac:grpSpMkLst>
            <pc:docMk/>
            <pc:sldMk cId="337246608" sldId="2719"/>
            <ac:grpSpMk id="44" creationId="{5ED51988-9281-52A5-67F5-A8B7675F0E5A}"/>
          </ac:grpSpMkLst>
        </pc:grpChg>
        <pc:grpChg chg="add del mod">
          <ac:chgData name="Mr. PPT" userId="6442ff2356111531" providerId="LiveId" clId="{15F182AA-3F53-4D93-A8B7-E4CEA2018740}" dt="2023-01-20T01:09:20.892" v="736" actId="165"/>
          <ac:grpSpMkLst>
            <pc:docMk/>
            <pc:sldMk cId="337246608" sldId="2719"/>
            <ac:grpSpMk id="45" creationId="{BEB165CF-0737-75E9-C662-1BC11AF47F12}"/>
          </ac:grpSpMkLst>
        </pc:grpChg>
        <pc:picChg chg="del">
          <ac:chgData name="Mr. PPT" userId="6442ff2356111531" providerId="LiveId" clId="{15F182AA-3F53-4D93-A8B7-E4CEA2018740}" dt="2023-01-19T08:33:42.514" v="556" actId="478"/>
          <ac:picMkLst>
            <pc:docMk/>
            <pc:sldMk cId="337246608" sldId="2719"/>
            <ac:picMk id="83" creationId="{FF1B7495-DED1-FC6E-5DDD-81E01CFAA7A8}"/>
          </ac:picMkLst>
        </pc:picChg>
        <pc:cxnChg chg="add mod">
          <ac:chgData name="Mr. PPT" userId="6442ff2356111531" providerId="LiveId" clId="{15F182AA-3F53-4D93-A8B7-E4CEA2018740}" dt="2023-01-20T00:59:04.428" v="593" actId="208"/>
          <ac:cxnSpMkLst>
            <pc:docMk/>
            <pc:sldMk cId="337246608" sldId="2719"/>
            <ac:cxnSpMk id="2" creationId="{9104367A-E9D3-5C21-6705-587ACC65ACA9}"/>
          </ac:cxnSpMkLst>
        </pc:cxnChg>
        <pc:cxnChg chg="del">
          <ac:chgData name="Mr. PPT" userId="6442ff2356111531" providerId="LiveId" clId="{15F182AA-3F53-4D93-A8B7-E4CEA2018740}" dt="2023-01-19T08:33:42.514" v="556" actId="478"/>
          <ac:cxnSpMkLst>
            <pc:docMk/>
            <pc:sldMk cId="337246608" sldId="2719"/>
            <ac:cxnSpMk id="54" creationId="{E2AE6B5B-3C5B-FC35-D91F-3131D1326835}"/>
          </ac:cxnSpMkLst>
        </pc:cxnChg>
      </pc:sldChg>
      <pc:sldMasterChg chg="del delSldLayout">
        <pc:chgData name="Mr. PPT" userId="6442ff2356111531" providerId="LiveId" clId="{15F182AA-3F53-4D93-A8B7-E4CEA2018740}" dt="2023-01-19T06:40:19.884" v="191" actId="47"/>
        <pc:sldMasterMkLst>
          <pc:docMk/>
          <pc:sldMasterMk cId="200905294" sldId="2147483672"/>
        </pc:sldMasterMkLst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772473750" sldId="214748367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632946527" sldId="214748367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599832254" sldId="214748367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4260254757" sldId="214748367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2994005" sldId="214748367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105030113" sldId="214748367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4156149871" sldId="214748367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62948381" sldId="2147483680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770041341" sldId="2147483681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613462731" sldId="2147483682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746581336" sldId="214748368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810652630" sldId="214748368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922391940" sldId="214748368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06217605" sldId="214748368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7326300" sldId="214748368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619153277" sldId="214748368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23737197" sldId="214748368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30452443" sldId="2147483690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55251098" sldId="2147483691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136314823" sldId="2147483692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502006163" sldId="2147483693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847548053" sldId="2147483694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261748293" sldId="2147483695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816279902" sldId="2147483696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601770996" sldId="2147483697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1486726340" sldId="2147483698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3321001140" sldId="2147483699"/>
          </pc:sldLayoutMkLst>
        </pc:sldLayoutChg>
        <pc:sldLayoutChg chg="del">
          <pc:chgData name="Mr. PPT" userId="6442ff2356111531" providerId="LiveId" clId="{15F182AA-3F53-4D93-A8B7-E4CEA2018740}" dt="2023-01-19T06:40:19.884" v="191" actId="47"/>
          <pc:sldLayoutMkLst>
            <pc:docMk/>
            <pc:sldMasterMk cId="200905294" sldId="2147483672"/>
            <pc:sldLayoutMk cId="2473176340" sldId="2147483700"/>
          </pc:sldLayoutMkLst>
        </pc:sldLayoutChg>
      </pc:sldMasterChg>
      <pc:sldMasterChg chg="del delSldLayout">
        <pc:chgData name="Mr. PPT" userId="6442ff2356111531" providerId="LiveId" clId="{15F182AA-3F53-4D93-A8B7-E4CEA2018740}" dt="2023-01-20T01:09:41.763" v="738" actId="47"/>
        <pc:sldMasterMkLst>
          <pc:docMk/>
          <pc:sldMasterMk cId="1028443971" sldId="2147483672"/>
        </pc:sldMasterMkLst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3374838889" sldId="2147483673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753963619" sldId="2147483674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21445755" sldId="2147483675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994009757" sldId="2147483676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320563281" sldId="2147483677"/>
          </pc:sldLayoutMkLst>
        </pc:sldLayoutChg>
        <pc:sldLayoutChg chg="del">
          <pc:chgData name="Mr. PPT" userId="6442ff2356111531" providerId="LiveId" clId="{15F182AA-3F53-4D93-A8B7-E4CEA2018740}" dt="2023-01-20T01:09:41.763" v="738" actId="47"/>
          <pc:sldLayoutMkLst>
            <pc:docMk/>
            <pc:sldMasterMk cId="1028443971" sldId="2147483672"/>
            <pc:sldLayoutMk cId="1656036795" sldId="2147483678"/>
          </pc:sldLayoutMkLst>
        </pc:sldLayoutChg>
      </pc:sldMasterChg>
      <pc:sldMasterChg chg="del delSldLayout">
        <pc:chgData name="Mr. PPT" userId="6442ff2356111531" providerId="LiveId" clId="{15F182AA-3F53-4D93-A8B7-E4CEA2018740}" dt="2023-01-19T07:22:45.432" v="314" actId="47"/>
        <pc:sldMasterMkLst>
          <pc:docMk/>
          <pc:sldMasterMk cId="2255300154" sldId="2147483672"/>
        </pc:sldMasterMkLst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033918693" sldId="2147483673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309348471" sldId="2147483674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986773855" sldId="2147483675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716717405" sldId="2147483676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55881370" sldId="2147483677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557946186" sldId="2147483678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31404243" sldId="2147483679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396598579" sldId="2147483680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45504337" sldId="2147483681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603726306" sldId="2147483682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3135582339" sldId="2147483683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1091388224" sldId="2147483684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000088656" sldId="2147483685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549343316" sldId="2147483686"/>
          </pc:sldLayoutMkLst>
        </pc:sldLayoutChg>
        <pc:sldLayoutChg chg="del">
          <pc:chgData name="Mr. PPT" userId="6442ff2356111531" providerId="LiveId" clId="{15F182AA-3F53-4D93-A8B7-E4CEA2018740}" dt="2023-01-19T07:22:45.432" v="314" actId="47"/>
          <pc:sldLayoutMkLst>
            <pc:docMk/>
            <pc:sldMasterMk cId="2255300154" sldId="2147483672"/>
            <pc:sldLayoutMk cId="2777565257" sldId="2147483687"/>
          </pc:sldLayoutMkLst>
        </pc:sldLayoutChg>
      </pc:sldMasterChg>
      <pc:sldMasterChg chg="del delSldLayout">
        <pc:chgData name="Mr. PPT" userId="6442ff2356111531" providerId="LiveId" clId="{15F182AA-3F53-4D93-A8B7-E4CEA2018740}" dt="2023-01-19T08:33:32.269" v="553" actId="47"/>
        <pc:sldMasterMkLst>
          <pc:docMk/>
          <pc:sldMasterMk cId="3841435473" sldId="2147483672"/>
        </pc:sldMasterMkLst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3444021287" sldId="2147483673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298825627" sldId="2147483674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3038209243" sldId="2147483675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878834034" sldId="2147483676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561424940" sldId="2147483677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1744664944" sldId="2147483678"/>
          </pc:sldLayoutMkLst>
        </pc:sldLayoutChg>
        <pc:sldLayoutChg chg="del">
          <pc:chgData name="Mr. PPT" userId="6442ff2356111531" providerId="LiveId" clId="{15F182AA-3F53-4D93-A8B7-E4CEA2018740}" dt="2023-01-19T08:33:32.269" v="553" actId="47"/>
          <pc:sldLayoutMkLst>
            <pc:docMk/>
            <pc:sldMasterMk cId="3841435473" sldId="2147483672"/>
            <pc:sldLayoutMk cId="2938231680" sldId="2147483679"/>
          </pc:sldLayoutMkLst>
        </pc:sldLayoutChg>
      </pc:sldMasterChg>
    </pc:docChg>
  </pc:docChgLst>
  <pc:docChgLst>
    <pc:chgData name="Mr. PPT" userId="6442ff2356111531" providerId="LiveId" clId="{DC6A4D31-E7B7-4EA1-94EA-95AAC022E428}"/>
    <pc:docChg chg="undo redo custSel modSld">
      <pc:chgData name="Mr. PPT" userId="6442ff2356111531" providerId="LiveId" clId="{DC6A4D31-E7B7-4EA1-94EA-95AAC022E428}" dt="2023-01-19T05:58:57.928" v="133" actId="692"/>
      <pc:docMkLst>
        <pc:docMk/>
      </pc:docMkLst>
      <pc:sldChg chg="modSp mod setBg">
        <pc:chgData name="Mr. PPT" userId="6442ff2356111531" providerId="LiveId" clId="{DC6A4D31-E7B7-4EA1-94EA-95AAC022E428}" dt="2023-01-19T05:44:08.308" v="66"/>
        <pc:sldMkLst>
          <pc:docMk/>
          <pc:sldMk cId="2998782927" sldId="267"/>
        </pc:sldMkLst>
        <pc:spChg chg="mod">
          <ac:chgData name="Mr. PPT" userId="6442ff2356111531" providerId="LiveId" clId="{DC6A4D31-E7B7-4EA1-94EA-95AAC022E428}" dt="2023-01-19T05:32:03.057" v="41" actId="207"/>
          <ac:spMkLst>
            <pc:docMk/>
            <pc:sldMk cId="2998782927" sldId="267"/>
            <ac:spMk id="4" creationId="{277D56F2-3039-4B96-9EE2-1DFB3D7734BF}"/>
          </ac:spMkLst>
        </pc:spChg>
        <pc:spChg chg="mod">
          <ac:chgData name="Mr. PPT" userId="6442ff2356111531" providerId="LiveId" clId="{DC6A4D31-E7B7-4EA1-94EA-95AAC022E428}" dt="2023-01-19T05:32:02.949" v="38" actId="207"/>
          <ac:spMkLst>
            <pc:docMk/>
            <pc:sldMk cId="2998782927" sldId="267"/>
            <ac:spMk id="5" creationId="{DDC0B704-F02D-48F8-8820-B042C0E8AFD9}"/>
          </ac:spMkLst>
        </pc:spChg>
        <pc:spChg chg="mod">
          <ac:chgData name="Mr. PPT" userId="6442ff2356111531" providerId="LiveId" clId="{DC6A4D31-E7B7-4EA1-94EA-95AAC022E428}" dt="2023-01-19T05:32:03.038" v="40" actId="207"/>
          <ac:spMkLst>
            <pc:docMk/>
            <pc:sldMk cId="2998782927" sldId="267"/>
            <ac:spMk id="20" creationId="{C983CB63-ABEC-4A6B-85F1-9820E6C50C36}"/>
          </ac:spMkLst>
        </pc:spChg>
        <pc:spChg chg="mod">
          <ac:chgData name="Mr. PPT" userId="6442ff2356111531" providerId="LiveId" clId="{DC6A4D31-E7B7-4EA1-94EA-95AAC022E428}" dt="2023-01-19T05:32:03.038" v="40" actId="207"/>
          <ac:spMkLst>
            <pc:docMk/>
            <pc:sldMk cId="2998782927" sldId="267"/>
            <ac:spMk id="29" creationId="{2D7090B8-DDDC-4A98-B90B-49F7EC60A843}"/>
          </ac:spMkLst>
        </pc:spChg>
        <pc:spChg chg="mod">
          <ac:chgData name="Mr. PPT" userId="6442ff2356111531" providerId="LiveId" clId="{DC6A4D31-E7B7-4EA1-94EA-95AAC022E428}" dt="2023-01-19T05:32:03.014" v="39" actId="207"/>
          <ac:spMkLst>
            <pc:docMk/>
            <pc:sldMk cId="2998782927" sldId="267"/>
            <ac:spMk id="30" creationId="{946C6E15-EC48-40A3-8A99-71364A72065F}"/>
          </ac:spMkLst>
        </pc:spChg>
        <pc:spChg chg="mod">
          <ac:chgData name="Mr. PPT" userId="6442ff2356111531" providerId="LiveId" clId="{DC6A4D31-E7B7-4EA1-94EA-95AAC022E428}" dt="2023-01-19T05:32:03.014" v="39" actId="207"/>
          <ac:spMkLst>
            <pc:docMk/>
            <pc:sldMk cId="2998782927" sldId="267"/>
            <ac:spMk id="36" creationId="{BE2D439E-B5E4-4D37-90ED-4CC7DE63A6A8}"/>
          </ac:spMkLst>
        </pc:spChg>
      </pc:sldChg>
      <pc:sldChg chg="modSp mod setBg">
        <pc:chgData name="Mr. PPT" userId="6442ff2356111531" providerId="LiveId" clId="{DC6A4D31-E7B7-4EA1-94EA-95AAC022E428}" dt="2023-01-19T05:46:24.891" v="75" actId="207"/>
        <pc:sldMkLst>
          <pc:docMk/>
          <pc:sldMk cId="1393752896" sldId="447"/>
        </pc:sldMkLst>
        <pc:spChg chg="mod">
          <ac:chgData name="Mr. PPT" userId="6442ff2356111531" providerId="LiveId" clId="{DC6A4D31-E7B7-4EA1-94EA-95AAC022E428}" dt="2023-01-19T05:45:36.337" v="72" actId="207"/>
          <ac:spMkLst>
            <pc:docMk/>
            <pc:sldMk cId="1393752896" sldId="447"/>
            <ac:spMk id="2" creationId="{770E6B9A-E246-4C6A-9F38-FE03658B0E8C}"/>
          </ac:spMkLst>
        </pc:spChg>
        <pc:spChg chg="mod">
          <ac:chgData name="Mr. PPT" userId="6442ff2356111531" providerId="LiveId" clId="{DC6A4D31-E7B7-4EA1-94EA-95AAC022E428}" dt="2023-01-19T05:45:36.337" v="72" actId="207"/>
          <ac:spMkLst>
            <pc:docMk/>
            <pc:sldMk cId="1393752896" sldId="447"/>
            <ac:spMk id="41" creationId="{E62F4298-0E42-4199-88CD-DDE99D70F48F}"/>
          </ac:spMkLst>
        </pc:spChg>
        <pc:spChg chg="mod">
          <ac:chgData name="Mr. PPT" userId="6442ff2356111531" providerId="LiveId" clId="{DC6A4D31-E7B7-4EA1-94EA-95AAC022E428}" dt="2023-01-19T05:46:20.417" v="74" actId="207"/>
          <ac:spMkLst>
            <pc:docMk/>
            <pc:sldMk cId="1393752896" sldId="447"/>
            <ac:spMk id="45" creationId="{2CDC7EE6-8306-4662-8077-727BDA72892A}"/>
          </ac:spMkLst>
        </pc:spChg>
        <pc:spChg chg="mod">
          <ac:chgData name="Mr. PPT" userId="6442ff2356111531" providerId="LiveId" clId="{DC6A4D31-E7B7-4EA1-94EA-95AAC022E428}" dt="2023-01-19T05:45:52.043" v="73" actId="207"/>
          <ac:spMkLst>
            <pc:docMk/>
            <pc:sldMk cId="1393752896" sldId="447"/>
            <ac:spMk id="46" creationId="{49B80E85-D3E5-4E4B-8755-8DF08B8E89B8}"/>
          </ac:spMkLst>
        </pc:spChg>
        <pc:spChg chg="mod">
          <ac:chgData name="Mr. PPT" userId="6442ff2356111531" providerId="LiveId" clId="{DC6A4D31-E7B7-4EA1-94EA-95AAC022E428}" dt="2023-01-19T05:46:20.417" v="74" actId="207"/>
          <ac:spMkLst>
            <pc:docMk/>
            <pc:sldMk cId="1393752896" sldId="447"/>
            <ac:spMk id="50" creationId="{DA894E95-5622-4A9B-97BE-99F87F01E2A0}"/>
          </ac:spMkLst>
        </pc:spChg>
        <pc:spChg chg="mod">
          <ac:chgData name="Mr. PPT" userId="6442ff2356111531" providerId="LiveId" clId="{DC6A4D31-E7B7-4EA1-94EA-95AAC022E428}" dt="2023-01-19T05:45:52.043" v="73" actId="207"/>
          <ac:spMkLst>
            <pc:docMk/>
            <pc:sldMk cId="1393752896" sldId="447"/>
            <ac:spMk id="51" creationId="{6F67F3C4-5C09-40A9-A3E1-B275187FF8B6}"/>
          </ac:spMkLst>
        </pc:spChg>
        <pc:picChg chg="mod">
          <ac:chgData name="Mr. PPT" userId="6442ff2356111531" providerId="LiveId" clId="{DC6A4D31-E7B7-4EA1-94EA-95AAC022E428}" dt="2023-01-19T05:46:24.891" v="75" actId="207"/>
          <ac:picMkLst>
            <pc:docMk/>
            <pc:sldMk cId="1393752896" sldId="447"/>
            <ac:picMk id="6" creationId="{D081DE2F-2017-433D-A64A-274E1EB2E8A4}"/>
          </ac:picMkLst>
        </pc:picChg>
        <pc:picChg chg="mod">
          <ac:chgData name="Mr. PPT" userId="6442ff2356111531" providerId="LiveId" clId="{DC6A4D31-E7B7-4EA1-94EA-95AAC022E428}" dt="2023-01-19T05:46:24.891" v="75" actId="207"/>
          <ac:picMkLst>
            <pc:docMk/>
            <pc:sldMk cId="1393752896" sldId="447"/>
            <ac:picMk id="10" creationId="{F6E57D1B-659D-41CE-A7CB-F6BEA676D00D}"/>
          </ac:picMkLst>
        </pc:picChg>
      </pc:sldChg>
      <pc:sldChg chg="addSp delSp modSp mod setBg">
        <pc:chgData name="Mr. PPT" userId="6442ff2356111531" providerId="LiveId" clId="{DC6A4D31-E7B7-4EA1-94EA-95AAC022E428}" dt="2023-01-19T05:47:58.985" v="87" actId="207"/>
        <pc:sldMkLst>
          <pc:docMk/>
          <pc:sldMk cId="1273305040" sldId="448"/>
        </pc:sldMkLst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2" creationId="{F5720C49-781C-D6EB-941D-682A6AFBAA7A}"/>
          </ac:spMkLst>
        </pc:spChg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3" creationId="{32925B6E-D456-DD9C-0855-632AC2BCFCAE}"/>
          </ac:spMkLst>
        </pc:spChg>
        <pc:spChg chg="mod">
          <ac:chgData name="Mr. PPT" userId="6442ff2356111531" providerId="LiveId" clId="{DC6A4D31-E7B7-4EA1-94EA-95AAC022E428}" dt="2023-01-19T05:32:02.862" v="34" actId="207"/>
          <ac:spMkLst>
            <pc:docMk/>
            <pc:sldMk cId="1273305040" sldId="448"/>
            <ac:spMk id="4" creationId="{277D56F2-3039-4B96-9EE2-1DFB3D7734BF}"/>
          </ac:spMkLst>
        </pc:spChg>
        <pc:spChg chg="mod">
          <ac:chgData name="Mr. PPT" userId="6442ff2356111531" providerId="LiveId" clId="{DC6A4D31-E7B7-4EA1-94EA-95AAC022E428}" dt="2023-01-19T05:32:02.880" v="35" actId="207"/>
          <ac:spMkLst>
            <pc:docMk/>
            <pc:sldMk cId="1273305040" sldId="448"/>
            <ac:spMk id="5" creationId="{DDC0B704-F02D-48F8-8820-B042C0E8AFD9}"/>
          </ac:spMkLst>
        </pc:spChg>
        <pc:spChg chg="add del mod">
          <ac:chgData name="Mr. PPT" userId="6442ff2356111531" providerId="LiveId" clId="{DC6A4D31-E7B7-4EA1-94EA-95AAC022E428}" dt="2023-01-19T05:32:02.934" v="37"/>
          <ac:spMkLst>
            <pc:docMk/>
            <pc:sldMk cId="1273305040" sldId="448"/>
            <ac:spMk id="6" creationId="{AE39C3EE-F5E4-DE58-68EE-5DE9530AD2D1}"/>
          </ac:spMkLst>
        </pc:spChg>
        <pc:spChg chg="mod">
          <ac:chgData name="Mr. PPT" userId="6442ff2356111531" providerId="LiveId" clId="{DC6A4D31-E7B7-4EA1-94EA-95AAC022E428}" dt="2023-01-19T05:46:51.087" v="78" actId="207"/>
          <ac:spMkLst>
            <pc:docMk/>
            <pc:sldMk cId="1273305040" sldId="448"/>
            <ac:spMk id="22" creationId="{735F1898-5789-4C46-9385-9CA7DEB4634D}"/>
          </ac:spMkLst>
        </pc:spChg>
        <pc:spChg chg="mod">
          <ac:chgData name="Mr. PPT" userId="6442ff2356111531" providerId="LiveId" clId="{DC6A4D31-E7B7-4EA1-94EA-95AAC022E428}" dt="2023-01-19T05:46:40.289" v="77" actId="207"/>
          <ac:spMkLst>
            <pc:docMk/>
            <pc:sldMk cId="1273305040" sldId="448"/>
            <ac:spMk id="28" creationId="{A9A2F9DF-B977-423C-AFD4-73DA3E89AB09}"/>
          </ac:spMkLst>
        </pc:spChg>
        <pc:spChg chg="mod">
          <ac:chgData name="Mr. PPT" userId="6442ff2356111531" providerId="LiveId" clId="{DC6A4D31-E7B7-4EA1-94EA-95AAC022E428}" dt="2023-01-19T05:46:51.087" v="78" actId="207"/>
          <ac:spMkLst>
            <pc:docMk/>
            <pc:sldMk cId="1273305040" sldId="448"/>
            <ac:spMk id="44" creationId="{168B8975-28AF-4A16-B91F-AE7BA5D1896E}"/>
          </ac:spMkLst>
        </pc:spChg>
        <pc:spChg chg="mod">
          <ac:chgData name="Mr. PPT" userId="6442ff2356111531" providerId="LiveId" clId="{DC6A4D31-E7B7-4EA1-94EA-95AAC022E428}" dt="2023-01-19T05:46:40.289" v="77" actId="207"/>
          <ac:spMkLst>
            <pc:docMk/>
            <pc:sldMk cId="1273305040" sldId="448"/>
            <ac:spMk id="45" creationId="{CFD4486E-5E44-4B5D-87A3-616A7B0E66B5}"/>
          </ac:spMkLst>
        </pc:spChg>
        <pc:spChg chg="mod">
          <ac:chgData name="Mr. PPT" userId="6442ff2356111531" providerId="LiveId" clId="{DC6A4D31-E7B7-4EA1-94EA-95AAC022E428}" dt="2023-01-19T05:32:02.846" v="33" actId="207"/>
          <ac:spMkLst>
            <pc:docMk/>
            <pc:sldMk cId="1273305040" sldId="448"/>
            <ac:spMk id="47" creationId="{086F6600-7888-4FE1-A4AD-CED0302F730F}"/>
          </ac:spMkLst>
        </pc:spChg>
        <pc:spChg chg="mod">
          <ac:chgData name="Mr. PPT" userId="6442ff2356111531" providerId="LiveId" clId="{DC6A4D31-E7B7-4EA1-94EA-95AAC022E428}" dt="2023-01-19T05:47:58.985" v="87" actId="207"/>
          <ac:spMkLst>
            <pc:docMk/>
            <pc:sldMk cId="1273305040" sldId="448"/>
            <ac:spMk id="48" creationId="{8DACA797-D084-4C5A-BAC7-201F63B233BA}"/>
          </ac:spMkLst>
        </pc:spChg>
        <pc:cxnChg chg="add del mod">
          <ac:chgData name="Mr. PPT" userId="6442ff2356111531" providerId="LiveId" clId="{DC6A4D31-E7B7-4EA1-94EA-95AAC022E428}" dt="2023-01-19T05:32:02.634" v="29" actId="11529"/>
          <ac:cxnSpMkLst>
            <pc:docMk/>
            <pc:sldMk cId="1273305040" sldId="448"/>
            <ac:cxnSpMk id="8" creationId="{D64936D0-D9E7-1D8C-6C45-99A628667D48}"/>
          </ac:cxnSpMkLst>
        </pc:cxnChg>
      </pc:sldChg>
      <pc:sldChg chg="modSp mod setBg">
        <pc:chgData name="Mr. PPT" userId="6442ff2356111531" providerId="LiveId" clId="{DC6A4D31-E7B7-4EA1-94EA-95AAC022E428}" dt="2023-01-19T05:47:35.840" v="85" actId="207"/>
        <pc:sldMkLst>
          <pc:docMk/>
          <pc:sldMk cId="4154581944" sldId="449"/>
        </pc:sldMkLst>
        <pc:spChg chg="mod">
          <ac:chgData name="Mr. PPT" userId="6442ff2356111531" providerId="LiveId" clId="{DC6A4D31-E7B7-4EA1-94EA-95AAC022E428}" dt="2023-01-19T05:47:26.409" v="84" actId="207"/>
          <ac:spMkLst>
            <pc:docMk/>
            <pc:sldMk cId="4154581944" sldId="449"/>
            <ac:spMk id="2" creationId="{AE94C5E0-2711-4D1E-8C52-9C9C08B07971}"/>
          </ac:spMkLst>
        </pc:spChg>
        <pc:spChg chg="mod">
          <ac:chgData name="Mr. PPT" userId="6442ff2356111531" providerId="LiveId" clId="{DC6A4D31-E7B7-4EA1-94EA-95AAC022E428}" dt="2023-01-19T05:46:57.460" v="79" actId="207"/>
          <ac:spMkLst>
            <pc:docMk/>
            <pc:sldMk cId="4154581944" sldId="449"/>
            <ac:spMk id="17" creationId="{BCE3C76C-DD94-4C5D-A3F5-B0E486AF379C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51" creationId="{4E760BA3-4420-437B-8152-3945988BB891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53" creationId="{8D0350FB-ACBE-44B0-A664-C4E30F1FE019}"/>
          </ac:spMkLst>
        </pc:spChg>
        <pc:spChg chg="mod">
          <ac:chgData name="Mr. PPT" userId="6442ff2356111531" providerId="LiveId" clId="{DC6A4D31-E7B7-4EA1-94EA-95AAC022E428}" dt="2023-01-19T05:47:03.438" v="82" actId="207"/>
          <ac:spMkLst>
            <pc:docMk/>
            <pc:sldMk cId="4154581944" sldId="449"/>
            <ac:spMk id="54" creationId="{93DDD38B-16EC-490B-B1EC-B4A6CCE8996F}"/>
          </ac:spMkLst>
        </pc:spChg>
        <pc:spChg chg="mod">
          <ac:chgData name="Mr. PPT" userId="6442ff2356111531" providerId="LiveId" clId="{DC6A4D31-E7B7-4EA1-94EA-95AAC022E428}" dt="2023-01-19T05:46:57.460" v="79" actId="207"/>
          <ac:spMkLst>
            <pc:docMk/>
            <pc:sldMk cId="4154581944" sldId="449"/>
            <ac:spMk id="79" creationId="{C9A85824-B294-4A2F-9803-F49115ABAA22}"/>
          </ac:spMkLst>
        </pc:spChg>
        <pc:spChg chg="mod">
          <ac:chgData name="Mr. PPT" userId="6442ff2356111531" providerId="LiveId" clId="{DC6A4D31-E7B7-4EA1-94EA-95AAC022E428}" dt="2023-01-19T05:47:26.409" v="84" actId="207"/>
          <ac:spMkLst>
            <pc:docMk/>
            <pc:sldMk cId="4154581944" sldId="449"/>
            <ac:spMk id="80" creationId="{3CF65AE7-D80B-44BF-9B28-97E1A10DA1A5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81" creationId="{9C1FB16A-3378-4656-8576-A11CDB8C079D}"/>
          </ac:spMkLst>
        </pc:spChg>
        <pc:spChg chg="mod">
          <ac:chgData name="Mr. PPT" userId="6442ff2356111531" providerId="LiveId" clId="{DC6A4D31-E7B7-4EA1-94EA-95AAC022E428}" dt="2023-01-19T05:47:20.491" v="83" actId="207"/>
          <ac:spMkLst>
            <pc:docMk/>
            <pc:sldMk cId="4154581944" sldId="449"/>
            <ac:spMk id="82" creationId="{5BE7BD58-EFB5-4F10-B69B-1B45D2D82BF0}"/>
          </ac:spMkLst>
        </pc:spChg>
        <pc:spChg chg="mod">
          <ac:chgData name="Mr. PPT" userId="6442ff2356111531" providerId="LiveId" clId="{DC6A4D31-E7B7-4EA1-94EA-95AAC022E428}" dt="2023-01-19T05:47:03.438" v="82" actId="207"/>
          <ac:spMkLst>
            <pc:docMk/>
            <pc:sldMk cId="4154581944" sldId="449"/>
            <ac:spMk id="83" creationId="{1BFF4AF5-A562-46AF-8CD2-2E7112478B0F}"/>
          </ac:spMkLst>
        </pc:spChg>
        <pc:picChg chg="mod">
          <ac:chgData name="Mr. PPT" userId="6442ff2356111531" providerId="LiveId" clId="{DC6A4D31-E7B7-4EA1-94EA-95AAC022E428}" dt="2023-01-19T05:47:35.840" v="85" actId="207"/>
          <ac:picMkLst>
            <pc:docMk/>
            <pc:sldMk cId="4154581944" sldId="449"/>
            <ac:picMk id="56" creationId="{2A410FB3-D30D-43D4-9EEB-3258056A21D9}"/>
          </ac:picMkLst>
        </pc:picChg>
        <pc:picChg chg="mod">
          <ac:chgData name="Mr. PPT" userId="6442ff2356111531" providerId="LiveId" clId="{DC6A4D31-E7B7-4EA1-94EA-95AAC022E428}" dt="2023-01-19T05:47:35.840" v="85" actId="207"/>
          <ac:picMkLst>
            <pc:docMk/>
            <pc:sldMk cId="4154581944" sldId="449"/>
            <ac:picMk id="84" creationId="{B7715A4A-CB0E-4212-AC63-886C69603930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1637959602" sldId="450"/>
        </pc:sldMkLst>
      </pc:sldChg>
      <pc:sldChg chg="modSp mod setBg">
        <pc:chgData name="Mr. PPT" userId="6442ff2356111531" providerId="LiveId" clId="{DC6A4D31-E7B7-4EA1-94EA-95AAC022E428}" dt="2023-01-19T05:48:45.284" v="91" actId="207"/>
        <pc:sldMkLst>
          <pc:docMk/>
          <pc:sldMk cId="282156560" sldId="451"/>
        </pc:sldMkLst>
        <pc:spChg chg="mod">
          <ac:chgData name="Mr. PPT" userId="6442ff2356111531" providerId="LiveId" clId="{DC6A4D31-E7B7-4EA1-94EA-95AAC022E428}" dt="2023-01-19T05:48:34.481" v="88" actId="207"/>
          <ac:spMkLst>
            <pc:docMk/>
            <pc:sldMk cId="282156560" sldId="451"/>
            <ac:spMk id="26" creationId="{1699CCCE-14A1-41A4-AE79-FDF67A8B1391}"/>
          </ac:spMkLst>
        </pc:spChg>
        <pc:spChg chg="mod">
          <ac:chgData name="Mr. PPT" userId="6442ff2356111531" providerId="LiveId" clId="{DC6A4D31-E7B7-4EA1-94EA-95AAC022E428}" dt="2023-01-19T05:48:34.481" v="88" actId="207"/>
          <ac:spMkLst>
            <pc:docMk/>
            <pc:sldMk cId="282156560" sldId="451"/>
            <ac:spMk id="28" creationId="{0A227766-79D9-4EAB-AAC4-93D0B7BF53B0}"/>
          </ac:spMkLst>
        </pc:spChg>
        <pc:spChg chg="mod">
          <ac:chgData name="Mr. PPT" userId="6442ff2356111531" providerId="LiveId" clId="{DC6A4D31-E7B7-4EA1-94EA-95AAC022E428}" dt="2023-01-19T05:48:42.226" v="90" actId="207"/>
          <ac:spMkLst>
            <pc:docMk/>
            <pc:sldMk cId="282156560" sldId="451"/>
            <ac:spMk id="230" creationId="{DB4C94AE-02E9-43CF-AC4D-31CF2CB6ACDC}"/>
          </ac:spMkLst>
        </pc:spChg>
        <pc:spChg chg="mod">
          <ac:chgData name="Mr. PPT" userId="6442ff2356111531" providerId="LiveId" clId="{DC6A4D31-E7B7-4EA1-94EA-95AAC022E428}" dt="2023-01-19T05:48:38.266" v="89" actId="207"/>
          <ac:spMkLst>
            <pc:docMk/>
            <pc:sldMk cId="282156560" sldId="451"/>
            <ac:spMk id="232" creationId="{1CFCC0AD-FE32-473A-AF0A-6E138AB6E4C2}"/>
          </ac:spMkLst>
        </pc:spChg>
        <pc:spChg chg="mod">
          <ac:chgData name="Mr. PPT" userId="6442ff2356111531" providerId="LiveId" clId="{DC6A4D31-E7B7-4EA1-94EA-95AAC022E428}" dt="2023-01-19T05:48:42.226" v="90" actId="207"/>
          <ac:spMkLst>
            <pc:docMk/>
            <pc:sldMk cId="282156560" sldId="451"/>
            <ac:spMk id="241" creationId="{34127E14-E96B-47DC-8D6E-8E9FE643B453}"/>
          </ac:spMkLst>
        </pc:spChg>
        <pc:spChg chg="mod">
          <ac:chgData name="Mr. PPT" userId="6442ff2356111531" providerId="LiveId" clId="{DC6A4D31-E7B7-4EA1-94EA-95AAC022E428}" dt="2023-01-19T05:48:38.266" v="89" actId="207"/>
          <ac:spMkLst>
            <pc:docMk/>
            <pc:sldMk cId="282156560" sldId="451"/>
            <ac:spMk id="243" creationId="{864D2287-D3E4-4E9B-B0D0-9A42297AB04E}"/>
          </ac:spMkLst>
        </pc:spChg>
        <pc:picChg chg="mod">
          <ac:chgData name="Mr. PPT" userId="6442ff2356111531" providerId="LiveId" clId="{DC6A4D31-E7B7-4EA1-94EA-95AAC022E428}" dt="2023-01-19T05:48:45.284" v="91" actId="207"/>
          <ac:picMkLst>
            <pc:docMk/>
            <pc:sldMk cId="282156560" sldId="451"/>
            <ac:picMk id="231" creationId="{A2AC061C-2412-4AAC-9D48-6F8E1C7A03A4}"/>
          </ac:picMkLst>
        </pc:picChg>
        <pc:picChg chg="mod">
          <ac:chgData name="Mr. PPT" userId="6442ff2356111531" providerId="LiveId" clId="{DC6A4D31-E7B7-4EA1-94EA-95AAC022E428}" dt="2023-01-19T05:48:45.284" v="91" actId="207"/>
          <ac:picMkLst>
            <pc:docMk/>
            <pc:sldMk cId="282156560" sldId="451"/>
            <ac:picMk id="242" creationId="{5507C3D2-367E-4F4C-A394-C2011C212839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2885549522" sldId="452"/>
        </pc:sldMkLst>
      </pc:sldChg>
      <pc:sldChg chg="modSp mod setBg">
        <pc:chgData name="Mr. PPT" userId="6442ff2356111531" providerId="LiveId" clId="{DC6A4D31-E7B7-4EA1-94EA-95AAC022E428}" dt="2023-01-19T05:50:00.698" v="99" actId="207"/>
        <pc:sldMkLst>
          <pc:docMk/>
          <pc:sldMk cId="2977973684" sldId="454"/>
        </pc:sldMkLst>
        <pc:spChg chg="mod">
          <ac:chgData name="Mr. PPT" userId="6442ff2356111531" providerId="LiveId" clId="{DC6A4D31-E7B7-4EA1-94EA-95AAC022E428}" dt="2023-01-19T05:49:07.453" v="93" actId="207"/>
          <ac:spMkLst>
            <pc:docMk/>
            <pc:sldMk cId="2977973684" sldId="454"/>
            <ac:spMk id="20" creationId="{1A2D27A6-112E-4A39-B304-ABDFA74834CD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25" creationId="{1029BA4F-BF01-495F-8530-EDF948AACD23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26" creationId="{C8B302A2-BFB4-4564-8B82-F3EBF7FFD2F4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29" creationId="{5474221C-ABB1-4B2F-8488-381658CF3CC6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30" creationId="{6204BAEB-92C9-4833-8D3E-1516E3AA9048}"/>
          </ac:spMkLst>
        </pc:spChg>
        <pc:spChg chg="mod">
          <ac:chgData name="Mr. PPT" userId="6442ff2356111531" providerId="LiveId" clId="{DC6A4D31-E7B7-4EA1-94EA-95AAC022E428}" dt="2023-01-19T05:49:16.168" v="94" actId="207"/>
          <ac:spMkLst>
            <pc:docMk/>
            <pc:sldMk cId="2977973684" sldId="454"/>
            <ac:spMk id="33" creationId="{1F85DC1B-76F0-4310-985F-93993857A6EF}"/>
          </ac:spMkLst>
        </pc:spChg>
        <pc:spChg chg="mod">
          <ac:chgData name="Mr. PPT" userId="6442ff2356111531" providerId="LiveId" clId="{DC6A4D31-E7B7-4EA1-94EA-95AAC022E428}" dt="2023-01-19T05:50:00.698" v="99" actId="207"/>
          <ac:spMkLst>
            <pc:docMk/>
            <pc:sldMk cId="2977973684" sldId="454"/>
            <ac:spMk id="34" creationId="{F0D724A4-C66E-493C-B854-F64A30442E3E}"/>
          </ac:spMkLst>
        </pc:spChg>
      </pc:sldChg>
      <pc:sldChg chg="modSp setBg">
        <pc:chgData name="Mr. PPT" userId="6442ff2356111531" providerId="LiveId" clId="{DC6A4D31-E7B7-4EA1-94EA-95AAC022E428}" dt="2023-01-19T05:50:58.442" v="103"/>
        <pc:sldMkLst>
          <pc:docMk/>
          <pc:sldMk cId="2973652911" sldId="456"/>
        </pc:sldMkLst>
        <pc:graphicFrameChg chg="mod">
          <ac:chgData name="Mr. PPT" userId="6442ff2356111531" providerId="LiveId" clId="{DC6A4D31-E7B7-4EA1-94EA-95AAC022E428}" dt="2023-01-19T05:50:38.184" v="101"/>
          <ac:graphicFrameMkLst>
            <pc:docMk/>
            <pc:sldMk cId="2973652911" sldId="456"/>
            <ac:graphicFrameMk id="21" creationId="{CC317D4C-5D28-4E3E-B064-803F0D1C9BAE}"/>
          </ac:graphicFrameMkLst>
        </pc:graphicFrameChg>
        <pc:graphicFrameChg chg="mod">
          <ac:chgData name="Mr. PPT" userId="6442ff2356111531" providerId="LiveId" clId="{DC6A4D31-E7B7-4EA1-94EA-95AAC022E428}" dt="2023-01-19T05:50:48.082" v="102"/>
          <ac:graphicFrameMkLst>
            <pc:docMk/>
            <pc:sldMk cId="2973652911" sldId="456"/>
            <ac:graphicFrameMk id="24" creationId="{D874949F-C369-4F19-9572-8BC6F77DF2D9}"/>
          </ac:graphicFrameMkLst>
        </pc:graphicFrameChg>
        <pc:graphicFrameChg chg="mod">
          <ac:chgData name="Mr. PPT" userId="6442ff2356111531" providerId="LiveId" clId="{DC6A4D31-E7B7-4EA1-94EA-95AAC022E428}" dt="2023-01-19T05:50:58.442" v="103"/>
          <ac:graphicFrameMkLst>
            <pc:docMk/>
            <pc:sldMk cId="2973652911" sldId="456"/>
            <ac:graphicFrameMk id="27" creationId="{93DD28A1-3BD0-4013-BDC1-87A3638C4117}"/>
          </ac:graphicFrameMkLst>
        </pc:graphicFrameChg>
      </pc:sldChg>
      <pc:sldChg chg="modSp setBg">
        <pc:chgData name="Mr. PPT" userId="6442ff2356111531" providerId="LiveId" clId="{DC6A4D31-E7B7-4EA1-94EA-95AAC022E428}" dt="2023-01-19T05:58:57.928" v="133" actId="692"/>
        <pc:sldMkLst>
          <pc:docMk/>
          <pc:sldMk cId="2784119414" sldId="457"/>
        </pc:sldMkLst>
        <pc:graphicFrameChg chg="mod">
          <ac:chgData name="Mr. PPT" userId="6442ff2356111531" providerId="LiveId" clId="{DC6A4D31-E7B7-4EA1-94EA-95AAC022E428}" dt="2023-01-19T05:58:57.928" v="133" actId="692"/>
          <ac:graphicFrameMkLst>
            <pc:docMk/>
            <pc:sldMk cId="2784119414" sldId="457"/>
            <ac:graphicFrameMk id="22" creationId="{61CA15DB-AC7E-4396-9CAF-908808ABD8B7}"/>
          </ac:graphicFrameMkLst>
        </pc:graphicFrameChg>
      </pc:sldChg>
      <pc:sldChg chg="modSp setBg">
        <pc:chgData name="Mr. PPT" userId="6442ff2356111531" providerId="LiveId" clId="{DC6A4D31-E7B7-4EA1-94EA-95AAC022E428}" dt="2023-01-19T05:51:32.821" v="105"/>
        <pc:sldMkLst>
          <pc:docMk/>
          <pc:sldMk cId="1362049403" sldId="458"/>
        </pc:sldMkLst>
        <pc:graphicFrameChg chg="mod">
          <ac:chgData name="Mr. PPT" userId="6442ff2356111531" providerId="LiveId" clId="{DC6A4D31-E7B7-4EA1-94EA-95AAC022E428}" dt="2023-01-19T05:51:32.821" v="105"/>
          <ac:graphicFrameMkLst>
            <pc:docMk/>
            <pc:sldMk cId="1362049403" sldId="458"/>
            <ac:graphicFrameMk id="18" creationId="{8059928D-E22D-4081-A3EC-8E7F9DB3B4C4}"/>
          </ac:graphicFrameMkLst>
        </pc:graphicFrameChg>
      </pc:sldChg>
      <pc:sldChg chg="modSp mod setBg">
        <pc:chgData name="Mr. PPT" userId="6442ff2356111531" providerId="LiveId" clId="{DC6A4D31-E7B7-4EA1-94EA-95AAC022E428}" dt="2023-01-19T05:52:44.186" v="107" actId="207"/>
        <pc:sldMkLst>
          <pc:docMk/>
          <pc:sldMk cId="1245698549" sldId="459"/>
        </pc:sldMkLst>
        <pc:spChg chg="mod">
          <ac:chgData name="Mr. PPT" userId="6442ff2356111531" providerId="LiveId" clId="{DC6A4D31-E7B7-4EA1-94EA-95AAC022E428}" dt="2023-01-19T05:44:23.944" v="70" actId="692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DC6A4D31-E7B7-4EA1-94EA-95AAC022E428}" dt="2023-01-19T05:52:39.917" v="106" actId="207"/>
          <ac:spMkLst>
            <pc:docMk/>
            <pc:sldMk cId="1245698549" sldId="459"/>
            <ac:spMk id="24" creationId="{C127FFB3-EEFD-4E09-9B41-95DF9F513DB6}"/>
          </ac:spMkLst>
        </pc:spChg>
        <pc:spChg chg="mod">
          <ac:chgData name="Mr. PPT" userId="6442ff2356111531" providerId="LiveId" clId="{DC6A4D31-E7B7-4EA1-94EA-95AAC022E428}" dt="2023-01-19T05:52:39.917" v="106" actId="207"/>
          <ac:spMkLst>
            <pc:docMk/>
            <pc:sldMk cId="1245698549" sldId="459"/>
            <ac:spMk id="25" creationId="{5301AF3C-B7FB-42FE-B81A-A0580ADCD1A0}"/>
          </ac:spMkLst>
        </pc:spChg>
        <pc:spChg chg="mod">
          <ac:chgData name="Mr. PPT" userId="6442ff2356111531" providerId="LiveId" clId="{DC6A4D31-E7B7-4EA1-94EA-95AAC022E428}" dt="2023-01-19T05:52:44.186" v="107" actId="207"/>
          <ac:spMkLst>
            <pc:docMk/>
            <pc:sldMk cId="1245698549" sldId="459"/>
            <ac:spMk id="27" creationId="{765B28CC-8EF5-4CE0-B4F0-9C9C2A033369}"/>
          </ac:spMkLst>
        </pc:spChg>
        <pc:spChg chg="mod">
          <ac:chgData name="Mr. PPT" userId="6442ff2356111531" providerId="LiveId" clId="{DC6A4D31-E7B7-4EA1-94EA-95AAC022E428}" dt="2023-01-19T05:52:44.186" v="107" actId="207"/>
          <ac:spMkLst>
            <pc:docMk/>
            <pc:sldMk cId="1245698549" sldId="459"/>
            <ac:spMk id="28" creationId="{B5E816F8-2D0B-46A4-A21B-F0770F516BD7}"/>
          </ac:spMkLst>
        </pc:spChg>
      </pc:sldChg>
      <pc:sldChg chg="modSp mod setBg">
        <pc:chgData name="Mr. PPT" userId="6442ff2356111531" providerId="LiveId" clId="{DC6A4D31-E7B7-4EA1-94EA-95AAC022E428}" dt="2023-01-19T05:53:47.623" v="114" actId="207"/>
        <pc:sldMkLst>
          <pc:docMk/>
          <pc:sldMk cId="3757033697" sldId="460"/>
        </pc:sldMkLst>
        <pc:spChg chg="mod">
          <ac:chgData name="Mr. PPT" userId="6442ff2356111531" providerId="LiveId" clId="{DC6A4D31-E7B7-4EA1-94EA-95AAC022E428}" dt="2023-01-19T05:53:08.672" v="108" actId="207"/>
          <ac:spMkLst>
            <pc:docMk/>
            <pc:sldMk cId="3757033697" sldId="460"/>
            <ac:spMk id="30" creationId="{870B775B-E4FE-4FFA-8264-A91B20D1FC6D}"/>
          </ac:spMkLst>
        </pc:spChg>
        <pc:spChg chg="mod">
          <ac:chgData name="Mr. PPT" userId="6442ff2356111531" providerId="LiveId" clId="{DC6A4D31-E7B7-4EA1-94EA-95AAC022E428}" dt="2023-01-19T05:53:11.699" v="109" actId="207"/>
          <ac:spMkLst>
            <pc:docMk/>
            <pc:sldMk cId="3757033697" sldId="460"/>
            <ac:spMk id="31" creationId="{79BEC8DE-584E-43CD-A47D-339E37EB0357}"/>
          </ac:spMkLst>
        </pc:spChg>
        <pc:spChg chg="mod">
          <ac:chgData name="Mr. PPT" userId="6442ff2356111531" providerId="LiveId" clId="{DC6A4D31-E7B7-4EA1-94EA-95AAC022E428}" dt="2023-01-19T05:53:15.073" v="110" actId="207"/>
          <ac:spMkLst>
            <pc:docMk/>
            <pc:sldMk cId="3757033697" sldId="460"/>
            <ac:spMk id="32" creationId="{ED519B4E-B35D-42C5-9ED7-5BF9C412D9BE}"/>
          </ac:spMkLst>
        </pc:spChg>
        <pc:spChg chg="mod">
          <ac:chgData name="Mr. PPT" userId="6442ff2356111531" providerId="LiveId" clId="{DC6A4D31-E7B7-4EA1-94EA-95AAC022E428}" dt="2023-01-19T05:53:18.692" v="111" actId="207"/>
          <ac:spMkLst>
            <pc:docMk/>
            <pc:sldMk cId="3757033697" sldId="460"/>
            <ac:spMk id="33" creationId="{F07253DC-AE74-4E92-9B97-F78BCC9DA5B0}"/>
          </ac:spMkLst>
        </pc:spChg>
        <pc:spChg chg="mod">
          <ac:chgData name="Mr. PPT" userId="6442ff2356111531" providerId="LiveId" clId="{DC6A4D31-E7B7-4EA1-94EA-95AAC022E428}" dt="2023-01-19T05:53:21.689" v="112" actId="207"/>
          <ac:spMkLst>
            <pc:docMk/>
            <pc:sldMk cId="3757033697" sldId="460"/>
            <ac:spMk id="94" creationId="{D53DF308-1EE8-4B1D-8827-E2108A928E91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6" creationId="{C7F3F8F9-9FA2-469F-A767-1DC8B3374700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7" creationId="{A0530D2C-3B09-456D-8F45-7F57AAB8C312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8" creationId="{201F04F1-2336-41EB-8FC1-D00F00E5AD00}"/>
          </ac:spMkLst>
        </pc:spChg>
        <pc:spChg chg="mod">
          <ac:chgData name="Mr. PPT" userId="6442ff2356111531" providerId="LiveId" clId="{DC6A4D31-E7B7-4EA1-94EA-95AAC022E428}" dt="2023-01-19T05:53:36.780" v="113" actId="207"/>
          <ac:spMkLst>
            <pc:docMk/>
            <pc:sldMk cId="3757033697" sldId="460"/>
            <ac:spMk id="129" creationId="{A5B387F6-55C3-4B39-9382-52CBAD410D1B}"/>
          </ac:spMkLst>
        </pc:spChg>
        <pc:spChg chg="mod">
          <ac:chgData name="Mr. PPT" userId="6442ff2356111531" providerId="LiveId" clId="{DC6A4D31-E7B7-4EA1-94EA-95AAC022E428}" dt="2023-01-19T05:53:47.623" v="114" actId="207"/>
          <ac:spMkLst>
            <pc:docMk/>
            <pc:sldMk cId="3757033697" sldId="460"/>
            <ac:spMk id="130" creationId="{BC3BEF3A-303D-4E10-93B7-EE5D039B9443}"/>
          </ac:spMkLst>
        </pc:spChg>
      </pc:sldChg>
      <pc:sldChg chg="addSp delSp modSp mod setBg">
        <pc:chgData name="Mr. PPT" userId="6442ff2356111531" providerId="LiveId" clId="{DC6A4D31-E7B7-4EA1-94EA-95AAC022E428}" dt="2023-01-19T05:44:05.485" v="65"/>
        <pc:sldMkLst>
          <pc:docMk/>
          <pc:sldMk cId="671939147" sldId="461"/>
        </pc:sldMkLst>
        <pc:spChg chg="mod">
          <ac:chgData name="Mr. PPT" userId="6442ff2356111531" providerId="LiveId" clId="{DC6A4D31-E7B7-4EA1-94EA-95AAC022E428}" dt="2023-01-19T05:32:03.329" v="44" actId="207"/>
          <ac:spMkLst>
            <pc:docMk/>
            <pc:sldMk cId="671939147" sldId="461"/>
            <ac:spMk id="2" creationId="{32DCE886-0D83-4A75-83A9-4296435860E2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3" creationId="{158C7B5E-9A5E-ED36-0495-833941ECA667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4" creationId="{F49FBAF8-04C2-4D78-7829-A0FC56530469}"/>
          </ac:spMkLst>
        </pc:spChg>
        <pc:spChg chg="add del mod">
          <ac:chgData name="Mr. PPT" userId="6442ff2356111531" providerId="LiveId" clId="{DC6A4D31-E7B7-4EA1-94EA-95AAC022E428}" dt="2023-01-19T05:32:03.391" v="47"/>
          <ac:spMkLst>
            <pc:docMk/>
            <pc:sldMk cId="671939147" sldId="461"/>
            <ac:spMk id="5" creationId="{81248705-FADA-56D1-D612-5F41EE3D0FD6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6" creationId="{C3C5EDC1-51C4-4E2D-0041-73D6C4D7BD62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7" creationId="{644B8BB5-3DDD-CA10-DBF7-E0A3A72418E8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8" creationId="{8FA584AC-D50E-7E9C-A7C5-7A212490C7A5}"/>
          </ac:spMkLst>
        </pc:spChg>
        <pc:spChg chg="add mod">
          <ac:chgData name="Mr. PPT" userId="6442ff2356111531" providerId="LiveId" clId="{DC6A4D31-E7B7-4EA1-94EA-95AAC022E428}" dt="2023-01-19T05:43:13.177" v="64" actId="1076"/>
          <ac:spMkLst>
            <pc:docMk/>
            <pc:sldMk cId="671939147" sldId="461"/>
            <ac:spMk id="9" creationId="{4E191186-3C85-AA90-F721-EE2E479076BE}"/>
          </ac:spMkLst>
        </pc:spChg>
        <pc:spChg chg="mod">
          <ac:chgData name="Mr. PPT" userId="6442ff2356111531" providerId="LiveId" clId="{DC6A4D31-E7B7-4EA1-94EA-95AAC022E428}" dt="2023-01-19T05:32:03.130" v="43" actId="207"/>
          <ac:spMkLst>
            <pc:docMk/>
            <pc:sldMk cId="671939147" sldId="461"/>
            <ac:spMk id="26" creationId="{BF3FDF33-DFD8-4AC1-B777-14D996AF2156}"/>
          </ac:spMkLst>
        </pc:spChg>
      </pc:sldChg>
      <pc:sldChg chg="modSp mod">
        <pc:chgData name="Mr. PPT" userId="6442ff2356111531" providerId="LiveId" clId="{DC6A4D31-E7B7-4EA1-94EA-95AAC022E428}" dt="2023-01-19T05:56:39.016" v="121" actId="207"/>
        <pc:sldMkLst>
          <pc:docMk/>
          <pc:sldMk cId="2927831424" sldId="463"/>
        </pc:sldMkLst>
        <pc:spChg chg="mod">
          <ac:chgData name="Mr. PPT" userId="6442ff2356111531" providerId="LiveId" clId="{DC6A4D31-E7B7-4EA1-94EA-95AAC022E428}" dt="2023-01-19T05:56:39.016" v="121" actId="207"/>
          <ac:spMkLst>
            <pc:docMk/>
            <pc:sldMk cId="2927831424" sldId="463"/>
            <ac:spMk id="20" creationId="{4A71C1EB-A7D4-4701-BB00-FAE0A97C3115}"/>
          </ac:spMkLst>
        </pc:spChg>
        <pc:spChg chg="mod">
          <ac:chgData name="Mr. PPT" userId="6442ff2356111531" providerId="LiveId" clId="{DC6A4D31-E7B7-4EA1-94EA-95AAC022E428}" dt="2023-01-19T05:56:39.016" v="121" actId="207"/>
          <ac:spMkLst>
            <pc:docMk/>
            <pc:sldMk cId="2927831424" sldId="463"/>
            <ac:spMk id="25" creationId="{EBF3A0D3-ADEE-4B41-93ED-693FF128B6EC}"/>
          </ac:spMkLst>
        </pc:spChg>
      </pc:sldChg>
      <pc:sldChg chg="modSp mod setBg">
        <pc:chgData name="Mr. PPT" userId="6442ff2356111531" providerId="LiveId" clId="{DC6A4D31-E7B7-4EA1-94EA-95AAC022E428}" dt="2023-01-19T05:54:41.717" v="118" actId="207"/>
        <pc:sldMkLst>
          <pc:docMk/>
          <pc:sldMk cId="1655868761" sldId="821"/>
        </pc:sldMkLst>
        <pc:spChg chg="mod">
          <ac:chgData name="Mr. PPT" userId="6442ff2356111531" providerId="LiveId" clId="{DC6A4D31-E7B7-4EA1-94EA-95AAC022E428}" dt="2023-01-19T05:53:58.677" v="115" actId="207"/>
          <ac:spMkLst>
            <pc:docMk/>
            <pc:sldMk cId="1655868761" sldId="821"/>
            <ac:spMk id="34" creationId="{346689A5-77DF-434F-BA8F-FCF113E7AF22}"/>
          </ac:spMkLst>
        </pc:spChg>
        <pc:spChg chg="mod">
          <ac:chgData name="Mr. PPT" userId="6442ff2356111531" providerId="LiveId" clId="{DC6A4D31-E7B7-4EA1-94EA-95AAC022E428}" dt="2023-01-19T05:53:58.677" v="115" actId="207"/>
          <ac:spMkLst>
            <pc:docMk/>
            <pc:sldMk cId="1655868761" sldId="821"/>
            <ac:spMk id="35" creationId="{FA789BFE-0B62-4020-A120-366E3E204C99}"/>
          </ac:spMkLst>
        </pc:spChg>
        <pc:spChg chg="mod">
          <ac:chgData name="Mr. PPT" userId="6442ff2356111531" providerId="LiveId" clId="{DC6A4D31-E7B7-4EA1-94EA-95AAC022E428}" dt="2023-01-19T05:54:02.815" v="116" actId="207"/>
          <ac:spMkLst>
            <pc:docMk/>
            <pc:sldMk cId="1655868761" sldId="821"/>
            <ac:spMk id="97" creationId="{AD632CB3-9FD1-482A-9143-F6EAFFF24B69}"/>
          </ac:spMkLst>
        </pc:spChg>
        <pc:spChg chg="mod">
          <ac:chgData name="Mr. PPT" userId="6442ff2356111531" providerId="LiveId" clId="{DC6A4D31-E7B7-4EA1-94EA-95AAC022E428}" dt="2023-01-19T05:54:02.815" v="116" actId="207"/>
          <ac:spMkLst>
            <pc:docMk/>
            <pc:sldMk cId="1655868761" sldId="821"/>
            <ac:spMk id="104" creationId="{BC95AC2A-A323-4B60-9E82-0F58F0C5F575}"/>
          </ac:spMkLst>
        </pc:spChg>
        <pc:picChg chg="mod">
          <ac:chgData name="Mr. PPT" userId="6442ff2356111531" providerId="LiveId" clId="{DC6A4D31-E7B7-4EA1-94EA-95AAC022E428}" dt="2023-01-19T05:54:41.717" v="118" actId="207"/>
          <ac:picMkLst>
            <pc:docMk/>
            <pc:sldMk cId="1655868761" sldId="821"/>
            <ac:picMk id="96" creationId="{73D32D64-7379-48E4-AB62-F8A2F3B2183B}"/>
          </ac:picMkLst>
        </pc:picChg>
        <pc:picChg chg="mod">
          <ac:chgData name="Mr. PPT" userId="6442ff2356111531" providerId="LiveId" clId="{DC6A4D31-E7B7-4EA1-94EA-95AAC022E428}" dt="2023-01-19T05:54:41.717" v="118" actId="207"/>
          <ac:picMkLst>
            <pc:docMk/>
            <pc:sldMk cId="1655868761" sldId="821"/>
            <ac:picMk id="103" creationId="{A208A43E-F820-47B5-87BC-008AD59A4CB6}"/>
          </ac:picMkLst>
        </pc:picChg>
      </pc:sldChg>
      <pc:sldChg chg="modSp mod setBg">
        <pc:chgData name="Mr. PPT" userId="6442ff2356111531" providerId="LiveId" clId="{DC6A4D31-E7B7-4EA1-94EA-95AAC022E428}" dt="2023-01-19T05:54:31.561" v="117" actId="167"/>
        <pc:sldMkLst>
          <pc:docMk/>
          <pc:sldMk cId="453443309" sldId="822"/>
        </pc:sldMkLst>
        <pc:picChg chg="ord">
          <ac:chgData name="Mr. PPT" userId="6442ff2356111531" providerId="LiveId" clId="{DC6A4D31-E7B7-4EA1-94EA-95AAC022E428}" dt="2023-01-19T05:54:31.561" v="117" actId="167"/>
          <ac:picMkLst>
            <pc:docMk/>
            <pc:sldMk cId="453443309" sldId="822"/>
            <ac:picMk id="39" creationId="{482DAB09-436B-4791-BAC1-E3E93B9EBF81}"/>
          </ac:picMkLst>
        </pc:picChg>
      </pc:sldChg>
      <pc:sldChg chg="setBg">
        <pc:chgData name="Mr. PPT" userId="6442ff2356111531" providerId="LiveId" clId="{DC6A4D31-E7B7-4EA1-94EA-95AAC022E428}" dt="2023-01-19T05:44:13.869" v="69"/>
        <pc:sldMkLst>
          <pc:docMk/>
          <pc:sldMk cId="1819611131" sldId="823"/>
        </pc:sldMkLst>
      </pc:sldChg>
      <pc:sldChg chg="modSp mod setBg">
        <pc:chgData name="Mr. PPT" userId="6442ff2356111531" providerId="LiveId" clId="{DC6A4D31-E7B7-4EA1-94EA-95AAC022E428}" dt="2023-01-19T05:57:11.614" v="124" actId="207"/>
        <pc:sldMkLst>
          <pc:docMk/>
          <pc:sldMk cId="805748407" sldId="2714"/>
        </pc:sldMkLst>
        <pc:spChg chg="mod">
          <ac:chgData name="Mr. PPT" userId="6442ff2356111531" providerId="LiveId" clId="{DC6A4D31-E7B7-4EA1-94EA-95AAC022E428}" dt="2023-01-19T05:57:07.537" v="123" actId="692"/>
          <ac:spMkLst>
            <pc:docMk/>
            <pc:sldMk cId="805748407" sldId="2714"/>
            <ac:spMk id="3" creationId="{B847A0B7-46DB-4E20-A72C-E09B22716475}"/>
          </ac:spMkLst>
        </pc:spChg>
        <pc:spChg chg="mod">
          <ac:chgData name="Mr. PPT" userId="6442ff2356111531" providerId="LiveId" clId="{DC6A4D31-E7B7-4EA1-94EA-95AAC022E428}" dt="2023-01-19T05:56:53.957" v="122" actId="207"/>
          <ac:spMkLst>
            <pc:docMk/>
            <pc:sldMk cId="805748407" sldId="2714"/>
            <ac:spMk id="5" creationId="{DDC0B704-F02D-48F8-8820-B042C0E8AFD9}"/>
          </ac:spMkLst>
        </pc:spChg>
        <pc:spChg chg="mod">
          <ac:chgData name="Mr. PPT" userId="6442ff2356111531" providerId="LiveId" clId="{DC6A4D31-E7B7-4EA1-94EA-95AAC022E428}" dt="2023-01-19T05:56:21.046" v="120" actId="1076"/>
          <ac:spMkLst>
            <pc:docMk/>
            <pc:sldMk cId="805748407" sldId="2714"/>
            <ac:spMk id="8" creationId="{34911339-3713-4701-B866-BC108686F558}"/>
          </ac:spMkLst>
        </pc:spChg>
        <pc:spChg chg="mod">
          <ac:chgData name="Mr. PPT" userId="6442ff2356111531" providerId="LiveId" clId="{DC6A4D31-E7B7-4EA1-94EA-95AAC022E428}" dt="2023-01-19T05:57:07.537" v="123" actId="692"/>
          <ac:spMkLst>
            <pc:docMk/>
            <pc:sldMk cId="805748407" sldId="2714"/>
            <ac:spMk id="21" creationId="{CB51ADC6-2B59-4D24-9351-4A4BE41666A4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26" creationId="{7BD5B122-E2F3-4446-A1AF-DCFEC30CF390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27" creationId="{D9067F62-DFB7-4BD9-BCEB-8DFDF4C595EF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31" creationId="{4CA5DC7B-EEA3-49C5-A8D9-B8A60E67A663}"/>
          </ac:spMkLst>
        </pc:spChg>
        <pc:spChg chg="mod">
          <ac:chgData name="Mr. PPT" userId="6442ff2356111531" providerId="LiveId" clId="{DC6A4D31-E7B7-4EA1-94EA-95AAC022E428}" dt="2023-01-19T05:57:11.614" v="124" actId="207"/>
          <ac:spMkLst>
            <pc:docMk/>
            <pc:sldMk cId="805748407" sldId="2714"/>
            <ac:spMk id="32" creationId="{7338FE01-CFE9-4C55-9AFD-A7579365A580}"/>
          </ac:spMkLst>
        </pc:spChg>
      </pc:sldChg>
      <pc:sldChg chg="delSp modSp mod setBg">
        <pc:chgData name="Mr. PPT" userId="6442ff2356111531" providerId="LiveId" clId="{DC6A4D31-E7B7-4EA1-94EA-95AAC022E428}" dt="2023-01-19T05:58:21.837" v="132" actId="478"/>
        <pc:sldMkLst>
          <pc:docMk/>
          <pc:sldMk cId="13965436" sldId="2715"/>
        </pc:sldMkLst>
        <pc:spChg chg="del mod">
          <ac:chgData name="Mr. PPT" userId="6442ff2356111531" providerId="LiveId" clId="{DC6A4D31-E7B7-4EA1-94EA-95AAC022E428}" dt="2023-01-19T05:58:21.837" v="132" actId="478"/>
          <ac:spMkLst>
            <pc:docMk/>
            <pc:sldMk cId="13965436" sldId="2715"/>
            <ac:spMk id="18" creationId="{9F4F2635-13B5-4EF2-8A4F-CD3DFDA34713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28" creationId="{4BD8EB8E-B0F3-475F-94D2-24C7DF8D2068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29" creationId="{471C5475-B324-486D-A0FA-BB4FF8C818B0}"/>
          </ac:spMkLst>
        </pc:spChg>
        <pc:spChg chg="mod">
          <ac:chgData name="Mr. PPT" userId="6442ff2356111531" providerId="LiveId" clId="{DC6A4D31-E7B7-4EA1-94EA-95AAC022E428}" dt="2023-01-19T05:57:39.598" v="128" actId="207"/>
          <ac:spMkLst>
            <pc:docMk/>
            <pc:sldMk cId="13965436" sldId="2715"/>
            <ac:spMk id="34" creationId="{4E960F89-82A2-42C0-AAB4-5AB88CC4C059}"/>
          </ac:spMkLst>
        </pc:spChg>
        <pc:spChg chg="mod">
          <ac:chgData name="Mr. PPT" userId="6442ff2356111531" providerId="LiveId" clId="{DC6A4D31-E7B7-4EA1-94EA-95AAC022E428}" dt="2023-01-19T05:57:48.010" v="129" actId="207"/>
          <ac:spMkLst>
            <pc:docMk/>
            <pc:sldMk cId="13965436" sldId="2715"/>
            <ac:spMk id="37" creationId="{0ED0B450-5A38-4061-9A4F-D44AAFE1AA63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39" creationId="{72D34921-AE98-4231-87B1-2AD2CD773175}"/>
          </ac:spMkLst>
        </pc:spChg>
        <pc:spChg chg="mod">
          <ac:chgData name="Mr. PPT" userId="6442ff2356111531" providerId="LiveId" clId="{DC6A4D31-E7B7-4EA1-94EA-95AAC022E428}" dt="2023-01-19T05:58:05.009" v="131" actId="207"/>
          <ac:spMkLst>
            <pc:docMk/>
            <pc:sldMk cId="13965436" sldId="2715"/>
            <ac:spMk id="44" creationId="{4C49FD9D-28F8-417E-AC75-D59579785A94}"/>
          </ac:spMkLst>
        </pc:spChg>
      </pc:sldChg>
    </pc:docChg>
  </pc:docChgLst>
  <pc:docChgLst>
    <pc:chgData name="Mr. PPT" userId="6442ff2356111531" providerId="LiveId" clId="{32B4634E-F5C6-46B4-A084-9DD4B4CCDB14}"/>
    <pc:docChg chg="undo custSel addSld delSld modSld sldOrd modSection">
      <pc:chgData name="Mr. PPT" userId="6442ff2356111531" providerId="LiveId" clId="{32B4634E-F5C6-46B4-A084-9DD4B4CCDB14}" dt="2022-09-29T02:08:52.644" v="8" actId="20577"/>
      <pc:docMkLst>
        <pc:docMk/>
      </pc:docMkLst>
      <pc:sldChg chg="addSp modSp mod">
        <pc:chgData name="Mr. PPT" userId="6442ff2356111531" providerId="LiveId" clId="{32B4634E-F5C6-46B4-A084-9DD4B4CCDB14}" dt="2022-09-29T02:08:52.644" v="8" actId="20577"/>
        <pc:sldMkLst>
          <pc:docMk/>
          <pc:sldMk cId="3847112895" sldId="280"/>
        </pc:sldMkLst>
        <pc:spChg chg="mod">
          <ac:chgData name="Mr. PPT" userId="6442ff2356111531" providerId="LiveId" clId="{32B4634E-F5C6-46B4-A084-9DD4B4CCDB14}" dt="2022-09-29T02:08:52.644" v="8" actId="20577"/>
          <ac:spMkLst>
            <pc:docMk/>
            <pc:sldMk cId="3847112895" sldId="280"/>
            <ac:spMk id="4" creationId="{8E9C06B2-3682-4D47-AFFA-10D649C13055}"/>
          </ac:spMkLst>
        </pc:spChg>
        <pc:picChg chg="add mod">
          <ac:chgData name="Mr. PPT" userId="6442ff2356111531" providerId="LiveId" clId="{32B4634E-F5C6-46B4-A084-9DD4B4CCDB14}" dt="2022-09-29T02:08:11.152" v="6" actId="1076"/>
          <ac:picMkLst>
            <pc:docMk/>
            <pc:sldMk cId="3847112895" sldId="280"/>
            <ac:picMk id="5" creationId="{F6E137AA-2FC4-4BA7-8C97-F1627874447A}"/>
          </ac:picMkLst>
        </pc:picChg>
      </pc:sldChg>
      <pc:sldChg chg="new del ord">
        <pc:chgData name="Mr. PPT" userId="6442ff2356111531" providerId="LiveId" clId="{32B4634E-F5C6-46B4-A084-9DD4B4CCDB14}" dt="2022-09-29T02:05:21.728" v="3" actId="47"/>
        <pc:sldMkLst>
          <pc:docMk/>
          <pc:sldMk cId="2253642509" sldId="2716"/>
        </pc:sldMkLst>
      </pc:sldChg>
    </pc:docChg>
  </pc:docChgLst>
  <pc:docChgLst>
    <pc:chgData name="김 범모" userId="96b36664178a3162" providerId="LiveId" clId="{214FB9C7-8E2B-4CAA-8A60-102B56B63B4E}"/>
    <pc:docChg chg="custSel modSld">
      <pc:chgData name="김 범모" userId="96b36664178a3162" providerId="LiveId" clId="{214FB9C7-8E2B-4CAA-8A60-102B56B63B4E}" dt="2023-06-30T06:31:44.343" v="1615" actId="20577"/>
      <pc:docMkLst>
        <pc:docMk/>
      </pc:docMkLst>
      <pc:sldChg chg="delSp">
        <pc:chgData name="김 범모" userId="96b36664178a3162" providerId="LiveId" clId="{214FB9C7-8E2B-4CAA-8A60-102B56B63B4E}" dt="2023-06-29T12:18:08.177" v="7" actId="478"/>
        <pc:sldMkLst>
          <pc:docMk/>
          <pc:sldMk cId="2350093598" sldId="2795"/>
        </pc:sldMkLst>
        <pc:picChg chg="del">
          <ac:chgData name="김 범모" userId="96b36664178a3162" providerId="LiveId" clId="{214FB9C7-8E2B-4CAA-8A60-102B56B63B4E}" dt="2023-06-29T12:18:08.177" v="7" actId="478"/>
          <ac:picMkLst>
            <pc:docMk/>
            <pc:sldMk cId="2350093598" sldId="2795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02.360" v="5" actId="478"/>
        <pc:sldMkLst>
          <pc:docMk/>
          <pc:sldMk cId="486272692" sldId="2796"/>
        </pc:sldMkLst>
        <pc:picChg chg="del">
          <ac:chgData name="김 범모" userId="96b36664178a3162" providerId="LiveId" clId="{214FB9C7-8E2B-4CAA-8A60-102B56B63B4E}" dt="2023-06-29T12:18:02.360" v="5" actId="478"/>
          <ac:picMkLst>
            <pc:docMk/>
            <pc:sldMk cId="486272692" sldId="2796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0:10.775" v="42" actId="1076"/>
        <pc:sldMkLst>
          <pc:docMk/>
          <pc:sldMk cId="3262607025" sldId="2797"/>
        </pc:sldMkLst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18" creationId="{D53562BF-1DBA-40B7-B119-C8B73CD5103C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19" creationId="{D53562BF-1DBA-40B7-B119-C8B73CD5103C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0" creationId="{D53562BF-1DBA-40B7-B119-C8B73CD5103C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1" creationId="{D53562BF-1DBA-40B7-B119-C8B73CD5103C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3" creationId="{3C808175-D86E-405D-AA51-7BA9711FD387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4" creationId="{089D8E46-2AFC-4552-B5D1-BC9D055E7D6C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7" creationId="{5415FFB3-2C44-4221-9786-A8D533172581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28" creationId="{A76A06B0-0B92-488A-9D50-28672FA34B95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30" creationId="{385B739D-6450-4B0D-A5AC-D09473BF18F6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33" creationId="{385B739D-6450-4B0D-A5AC-D09473BF18F6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34" creationId="{A76A06B0-0B92-488A-9D50-28672FA34B95}"/>
          </ac:spMkLst>
        </pc:spChg>
        <pc:spChg chg="mod">
          <ac:chgData name="김 범모" userId="96b36664178a3162" providerId="LiveId" clId="{214FB9C7-8E2B-4CAA-8A60-102B56B63B4E}" dt="2023-06-29T12:19:47.445" v="39" actId="571"/>
          <ac:spMkLst>
            <pc:docMk/>
            <pc:sldMk cId="3262607025" sldId="2797"/>
            <ac:spMk id="35" creationId="{A76A06B0-0B92-488A-9D50-28672FA34B95}"/>
          </ac:spMkLst>
        </pc:spChg>
        <pc:grpChg chg="mod">
          <ac:chgData name="김 범모" userId="96b36664178a3162" providerId="LiveId" clId="{214FB9C7-8E2B-4CAA-8A60-102B56B63B4E}" dt="2023-06-29T12:19:47.445" v="39" actId="571"/>
          <ac:grpSpMkLst>
            <pc:docMk/>
            <pc:sldMk cId="3262607025" sldId="2797"/>
            <ac:grpSpMk id="17" creationId="{00000000-0000-0000-0000-000000000000}"/>
          </ac:grpSpMkLst>
        </pc:grpChg>
        <pc:picChg chg="add mod">
          <ac:chgData name="김 범모" userId="96b36664178a3162" providerId="LiveId" clId="{214FB9C7-8E2B-4CAA-8A60-102B56B63B4E}" dt="2023-06-29T12:20:00.113" v="40" actId="1076"/>
          <ac:picMkLst>
            <pc:docMk/>
            <pc:sldMk cId="3262607025" sldId="2797"/>
            <ac:picMk id="2" creationId="{6E0B0361-2B5B-43A8-FC9B-63736EEFA0F0}"/>
          </ac:picMkLst>
        </pc:picChg>
        <pc:picChg chg="add mod">
          <ac:chgData name="김 범모" userId="96b36664178a3162" providerId="LiveId" clId="{214FB9C7-8E2B-4CAA-8A60-102B56B63B4E}" dt="2023-06-29T12:20:05.178" v="41" actId="1076"/>
          <ac:picMkLst>
            <pc:docMk/>
            <pc:sldMk cId="3262607025" sldId="2797"/>
            <ac:picMk id="4" creationId="{912E5873-A2EE-0753-132C-941D4454A3C3}"/>
          </ac:picMkLst>
        </pc:picChg>
        <pc:picChg chg="add mod">
          <ac:chgData name="김 범모" userId="96b36664178a3162" providerId="LiveId" clId="{214FB9C7-8E2B-4CAA-8A60-102B56B63B4E}" dt="2023-06-29T12:20:10.775" v="42" actId="1076"/>
          <ac:picMkLst>
            <pc:docMk/>
            <pc:sldMk cId="3262607025" sldId="2797"/>
            <ac:picMk id="5" creationId="{15854150-6B1F-35D8-DDFE-13E8655E5C53}"/>
          </ac:picMkLst>
        </pc:picChg>
        <pc:picChg chg="del">
          <ac:chgData name="김 범모" userId="96b36664178a3162" providerId="LiveId" clId="{214FB9C7-8E2B-4CAA-8A60-102B56B63B4E}" dt="2023-06-29T12:17:57.193" v="3" actId="478"/>
          <ac:picMkLst>
            <pc:docMk/>
            <pc:sldMk cId="3262607025" sldId="2797"/>
            <ac:picMk id="25" creationId="{00000000-0000-0000-0000-000000000000}"/>
          </ac:picMkLst>
        </pc:picChg>
        <pc:picChg chg="mod">
          <ac:chgData name="김 범모" userId="96b36664178a3162" providerId="LiveId" clId="{214FB9C7-8E2B-4CAA-8A60-102B56B63B4E}" dt="2023-06-29T12:19:47.445" v="39" actId="571"/>
          <ac:picMkLst>
            <pc:docMk/>
            <pc:sldMk cId="3262607025" sldId="2797"/>
            <ac:picMk id="32" creationId="{AE4DD8A7-EA8B-4FB3-ACE7-72E77BE3B393}"/>
          </ac:picMkLst>
        </pc:picChg>
        <pc:picChg chg="del">
          <ac:chgData name="김 범모" userId="96b36664178a3162" providerId="LiveId" clId="{214FB9C7-8E2B-4CAA-8A60-102B56B63B4E}" dt="2023-06-29T12:19:29.283" v="34" actId="478"/>
          <ac:picMkLst>
            <pc:docMk/>
            <pc:sldMk cId="3262607025" sldId="2797"/>
            <ac:picMk id="43" creationId="{442E0838-BAF4-4101-A2B2-90872E7E021D}"/>
          </ac:picMkLst>
        </pc:picChg>
        <pc:picChg chg="del">
          <ac:chgData name="김 범모" userId="96b36664178a3162" providerId="LiveId" clId="{214FB9C7-8E2B-4CAA-8A60-102B56B63B4E}" dt="2023-06-29T12:19:29.879" v="35" actId="478"/>
          <ac:picMkLst>
            <pc:docMk/>
            <pc:sldMk cId="3262607025" sldId="2797"/>
            <ac:picMk id="44" creationId="{ECB2B93C-183A-4432-BDE2-9FB2194EEE85}"/>
          </ac:picMkLst>
        </pc:picChg>
        <pc:picChg chg="del">
          <ac:chgData name="김 범모" userId="96b36664178a3162" providerId="LiveId" clId="{214FB9C7-8E2B-4CAA-8A60-102B56B63B4E}" dt="2023-06-29T12:19:31.326" v="36" actId="478"/>
          <ac:picMkLst>
            <pc:docMk/>
            <pc:sldMk cId="3262607025" sldId="2797"/>
            <ac:picMk id="45" creationId="{AE4DD8A7-EA8B-4FB3-ACE7-72E77BE3B393}"/>
          </ac:picMkLst>
        </pc:picChg>
      </pc:sldChg>
      <pc:sldChg chg="delSp">
        <pc:chgData name="김 범모" userId="96b36664178a3162" providerId="LiveId" clId="{214FB9C7-8E2B-4CAA-8A60-102B56B63B4E}" dt="2023-06-29T12:18:12.629" v="9" actId="478"/>
        <pc:sldMkLst>
          <pc:docMk/>
          <pc:sldMk cId="1840886263" sldId="2801"/>
        </pc:sldMkLst>
        <pc:picChg chg="del">
          <ac:chgData name="김 범모" userId="96b36664178a3162" providerId="LiveId" clId="{214FB9C7-8E2B-4CAA-8A60-102B56B63B4E}" dt="2023-06-29T12:18:12.629" v="9" actId="478"/>
          <ac:picMkLst>
            <pc:docMk/>
            <pc:sldMk cId="1840886263" sldId="2801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26.342" v="14" actId="478"/>
        <pc:sldMkLst>
          <pc:docMk/>
          <pc:sldMk cId="2135697441" sldId="2807"/>
        </pc:sldMkLst>
        <pc:picChg chg="del">
          <ac:chgData name="김 범모" userId="96b36664178a3162" providerId="LiveId" clId="{214FB9C7-8E2B-4CAA-8A60-102B56B63B4E}" dt="2023-06-29T12:18:26.342" v="14" actId="478"/>
          <ac:picMkLst>
            <pc:docMk/>
            <pc:sldMk cId="2135697441" sldId="2807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55.966" v="26" actId="478"/>
        <pc:sldMkLst>
          <pc:docMk/>
          <pc:sldMk cId="127552281" sldId="2808"/>
        </pc:sldMkLst>
        <pc:picChg chg="del">
          <ac:chgData name="김 범모" userId="96b36664178a3162" providerId="LiveId" clId="{214FB9C7-8E2B-4CAA-8A60-102B56B63B4E}" dt="2023-06-29T12:18:55.966" v="26" actId="478"/>
          <ac:picMkLst>
            <pc:docMk/>
            <pc:sldMk cId="127552281" sldId="2808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7:50.616" v="1" actId="478"/>
        <pc:sldMkLst>
          <pc:docMk/>
          <pc:sldMk cId="2904694108" sldId="2809"/>
        </pc:sldMkLst>
        <pc:picChg chg="del">
          <ac:chgData name="김 범모" userId="96b36664178a3162" providerId="LiveId" clId="{214FB9C7-8E2B-4CAA-8A60-102B56B63B4E}" dt="2023-06-29T12:17:50.616" v="1" actId="478"/>
          <ac:picMkLst>
            <pc:docMk/>
            <pc:sldMk cId="2904694108" sldId="2809"/>
            <ac:picMk id="4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7:59.447" v="4" actId="478"/>
        <pc:sldMkLst>
          <pc:docMk/>
          <pc:sldMk cId="281570779" sldId="2812"/>
        </pc:sldMkLst>
        <pc:picChg chg="del">
          <ac:chgData name="김 범모" userId="96b36664178a3162" providerId="LiveId" clId="{214FB9C7-8E2B-4CAA-8A60-102B56B63B4E}" dt="2023-06-29T12:17:59.447" v="4" actId="478"/>
          <ac:picMkLst>
            <pc:docMk/>
            <pc:sldMk cId="281570779" sldId="2812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20.290" v="12" actId="478"/>
        <pc:sldMkLst>
          <pc:docMk/>
          <pc:sldMk cId="2432790434" sldId="2829"/>
        </pc:sldMkLst>
        <pc:picChg chg="del">
          <ac:chgData name="김 범모" userId="96b36664178a3162" providerId="LiveId" clId="{214FB9C7-8E2B-4CAA-8A60-102B56B63B4E}" dt="2023-06-29T12:18:20.290" v="12" actId="478"/>
          <ac:picMkLst>
            <pc:docMk/>
            <pc:sldMk cId="2432790434" sldId="2829"/>
            <ac:picMk id="53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16.973" v="11" actId="478"/>
        <pc:sldMkLst>
          <pc:docMk/>
          <pc:sldMk cId="2360744337" sldId="2831"/>
        </pc:sldMkLst>
        <pc:picChg chg="del">
          <ac:chgData name="김 범모" userId="96b36664178a3162" providerId="LiveId" clId="{214FB9C7-8E2B-4CAA-8A60-102B56B63B4E}" dt="2023-06-29T12:18:16.973" v="11" actId="478"/>
          <ac:picMkLst>
            <pc:docMk/>
            <pc:sldMk cId="2360744337" sldId="2831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14.360" v="10" actId="478"/>
        <pc:sldMkLst>
          <pc:docMk/>
          <pc:sldMk cId="3251821634" sldId="2833"/>
        </pc:sldMkLst>
        <pc:picChg chg="del">
          <ac:chgData name="김 범모" userId="96b36664178a3162" providerId="LiveId" clId="{214FB9C7-8E2B-4CAA-8A60-102B56B63B4E}" dt="2023-06-29T12:18:14.360" v="10" actId="478"/>
          <ac:picMkLst>
            <pc:docMk/>
            <pc:sldMk cId="3251821634" sldId="2833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05.678" v="6" actId="478"/>
        <pc:sldMkLst>
          <pc:docMk/>
          <pc:sldMk cId="61083115" sldId="2834"/>
        </pc:sldMkLst>
        <pc:picChg chg="del">
          <ac:chgData name="김 범모" userId="96b36664178a3162" providerId="LiveId" clId="{214FB9C7-8E2B-4CAA-8A60-102B56B63B4E}" dt="2023-06-29T12:18:05.678" v="6" actId="478"/>
          <ac:picMkLst>
            <pc:docMk/>
            <pc:sldMk cId="61083115" sldId="2834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10.189" v="8" actId="478"/>
        <pc:sldMkLst>
          <pc:docMk/>
          <pc:sldMk cId="1290899630" sldId="2835"/>
        </pc:sldMkLst>
        <pc:picChg chg="del">
          <ac:chgData name="김 범모" userId="96b36664178a3162" providerId="LiveId" clId="{214FB9C7-8E2B-4CAA-8A60-102B56B63B4E}" dt="2023-06-29T12:18:10.189" v="8" actId="478"/>
          <ac:picMkLst>
            <pc:docMk/>
            <pc:sldMk cId="1290899630" sldId="2835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23.953" v="13" actId="478"/>
        <pc:sldMkLst>
          <pc:docMk/>
          <pc:sldMk cId="107224966" sldId="2838"/>
        </pc:sldMkLst>
        <pc:picChg chg="del">
          <ac:chgData name="김 범모" userId="96b36664178a3162" providerId="LiveId" clId="{214FB9C7-8E2B-4CAA-8A60-102B56B63B4E}" dt="2023-06-29T12:18:23.953" v="13" actId="478"/>
          <ac:picMkLst>
            <pc:docMk/>
            <pc:sldMk cId="107224966" sldId="2838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28.190" v="15" actId="478"/>
        <pc:sldMkLst>
          <pc:docMk/>
          <pc:sldMk cId="2295304542" sldId="2839"/>
        </pc:sldMkLst>
        <pc:picChg chg="del">
          <ac:chgData name="김 범모" userId="96b36664178a3162" providerId="LiveId" clId="{214FB9C7-8E2B-4CAA-8A60-102B56B63B4E}" dt="2023-06-29T12:18:28.190" v="15" actId="478"/>
          <ac:picMkLst>
            <pc:docMk/>
            <pc:sldMk cId="2295304542" sldId="2839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32.338" v="43" actId="478"/>
        <pc:sldMkLst>
          <pc:docMk/>
          <pc:sldMk cId="3644554871" sldId="2844"/>
        </pc:sldMkLst>
        <pc:picChg chg="del">
          <ac:chgData name="김 범모" userId="96b36664178a3162" providerId="LiveId" clId="{214FB9C7-8E2B-4CAA-8A60-102B56B63B4E}" dt="2023-06-29T12:20:32.338" v="43" actId="478"/>
          <ac:picMkLst>
            <pc:docMk/>
            <pc:sldMk cId="3644554871" sldId="2844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29.581" v="63" actId="478"/>
        <pc:sldMkLst>
          <pc:docMk/>
          <pc:sldMk cId="1866053123" sldId="2849"/>
        </pc:sldMkLst>
        <pc:picChg chg="del">
          <ac:chgData name="김 범모" userId="96b36664178a3162" providerId="LiveId" clId="{214FB9C7-8E2B-4CAA-8A60-102B56B63B4E}" dt="2023-06-29T12:21:29.581" v="63" actId="478"/>
          <ac:picMkLst>
            <pc:docMk/>
            <pc:sldMk cId="1866053123" sldId="2849"/>
            <ac:picMk id="5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30T06:31:44.343" v="1615" actId="20577"/>
        <pc:sldMkLst>
          <pc:docMk/>
          <pc:sldMk cId="917345659" sldId="2854"/>
        </pc:sldMkLst>
        <pc:spChg chg="mod">
          <ac:chgData name="김 범모" userId="96b36664178a3162" providerId="LiveId" clId="{214FB9C7-8E2B-4CAA-8A60-102B56B63B4E}" dt="2023-06-30T06:28:38.889" v="1436" actId="255"/>
          <ac:spMkLst>
            <pc:docMk/>
            <pc:sldMk cId="917345659" sldId="2854"/>
            <ac:spMk id="8" creationId="{7FA277E9-9A63-4EF9-7F9A-110BEA868E1D}"/>
          </ac:spMkLst>
        </pc:spChg>
        <pc:spChg chg="mod">
          <ac:chgData name="김 범모" userId="96b36664178a3162" providerId="LiveId" clId="{214FB9C7-8E2B-4CAA-8A60-102B56B63B4E}" dt="2023-06-30T06:18:16.007" v="228"/>
          <ac:spMkLst>
            <pc:docMk/>
            <pc:sldMk cId="917345659" sldId="2854"/>
            <ac:spMk id="10" creationId="{C5625F1C-811C-839E-037E-B70CE58EABFC}"/>
          </ac:spMkLst>
        </pc:spChg>
        <pc:spChg chg="mod">
          <ac:chgData name="김 범모" userId="96b36664178a3162" providerId="LiveId" clId="{214FB9C7-8E2B-4CAA-8A60-102B56B63B4E}" dt="2023-06-30T06:18:16.007" v="228"/>
          <ac:spMkLst>
            <pc:docMk/>
            <pc:sldMk cId="917345659" sldId="2854"/>
            <ac:spMk id="11" creationId="{A4DAB4DE-D6BB-AFD5-D792-3F82562950E9}"/>
          </ac:spMkLst>
        </pc:spChg>
        <pc:spChg chg="add mod">
          <ac:chgData name="김 범모" userId="96b36664178a3162" providerId="LiveId" clId="{214FB9C7-8E2B-4CAA-8A60-102B56B63B4E}" dt="2023-06-30T06:31:44.343" v="1615" actId="20577"/>
          <ac:spMkLst>
            <pc:docMk/>
            <pc:sldMk cId="917345659" sldId="2854"/>
            <ac:spMk id="12" creationId="{C1F3B159-9F56-41D2-2EFA-E6627F5A07C0}"/>
          </ac:spMkLst>
        </pc:spChg>
        <pc:spChg chg="add mod">
          <ac:chgData name="김 범모" userId="96b36664178a3162" providerId="LiveId" clId="{214FB9C7-8E2B-4CAA-8A60-102B56B63B4E}" dt="2023-06-30T06:29:19.739" v="1440" actId="1076"/>
          <ac:spMkLst>
            <pc:docMk/>
            <pc:sldMk cId="917345659" sldId="2854"/>
            <ac:spMk id="16" creationId="{36A6CC7C-76CA-3B01-3928-53FA0164FFC2}"/>
          </ac:spMkLst>
        </pc:spChg>
        <pc:spChg chg="mod">
          <ac:chgData name="김 범모" userId="96b36664178a3162" providerId="LiveId" clId="{214FB9C7-8E2B-4CAA-8A60-102B56B63B4E}" dt="2023-06-30T06:18:08.817" v="224" actId="6549"/>
          <ac:spMkLst>
            <pc:docMk/>
            <pc:sldMk cId="917345659" sldId="2854"/>
            <ac:spMk id="26" creationId="{277D56F2-3039-4B96-9EE2-1DFB3D7734BF}"/>
          </ac:spMkLst>
        </pc:spChg>
        <pc:grpChg chg="mod">
          <ac:chgData name="김 범모" userId="96b36664178a3162" providerId="LiveId" clId="{214FB9C7-8E2B-4CAA-8A60-102B56B63B4E}" dt="2023-06-30T06:24:11.773" v="784" actId="1076"/>
          <ac:grpSpMkLst>
            <pc:docMk/>
            <pc:sldMk cId="917345659" sldId="2854"/>
            <ac:grpSpMk id="4" creationId="{00000000-0000-0000-0000-000000000000}"/>
          </ac:grpSpMkLst>
        </pc:grpChg>
        <pc:grpChg chg="add mod">
          <ac:chgData name="김 범모" userId="96b36664178a3162" providerId="LiveId" clId="{214FB9C7-8E2B-4CAA-8A60-102B56B63B4E}" dt="2023-06-30T06:23:58.631" v="782" actId="1076"/>
          <ac:grpSpMkLst>
            <pc:docMk/>
            <pc:sldMk cId="917345659" sldId="2854"/>
            <ac:grpSpMk id="7" creationId="{BC48022A-0CEA-C655-EBF4-9CE71B4DC034}"/>
          </ac:grpSpMkLst>
        </pc:grpChg>
        <pc:grpChg chg="mod">
          <ac:chgData name="김 범모" userId="96b36664178a3162" providerId="LiveId" clId="{214FB9C7-8E2B-4CAA-8A60-102B56B63B4E}" dt="2023-06-30T06:18:16.007" v="228"/>
          <ac:grpSpMkLst>
            <pc:docMk/>
            <pc:sldMk cId="917345659" sldId="2854"/>
            <ac:grpSpMk id="9" creationId="{A340076D-B40A-9C74-8C90-A8DDBE138F71}"/>
          </ac:grpSpMkLst>
        </pc:grpChg>
        <pc:grpChg chg="del">
          <ac:chgData name="김 범모" userId="96b36664178a3162" providerId="LiveId" clId="{214FB9C7-8E2B-4CAA-8A60-102B56B63B4E}" dt="2023-06-30T06:17:59.046" v="172" actId="478"/>
          <ac:grpSpMkLst>
            <pc:docMk/>
            <pc:sldMk cId="917345659" sldId="2854"/>
            <ac:grpSpMk id="18" creationId="{00000000-0000-0000-0000-000000000000}"/>
          </ac:grpSpMkLst>
        </pc:grpChg>
        <pc:grpChg chg="del">
          <ac:chgData name="김 범모" userId="96b36664178a3162" providerId="LiveId" clId="{214FB9C7-8E2B-4CAA-8A60-102B56B63B4E}" dt="2023-06-30T06:18:07.844" v="223" actId="478"/>
          <ac:grpSpMkLst>
            <pc:docMk/>
            <pc:sldMk cId="917345659" sldId="2854"/>
            <ac:grpSpMk id="21" creationId="{00000000-0000-0000-0000-000000000000}"/>
          </ac:grpSpMkLst>
        </pc:grpChg>
        <pc:grpChg chg="del">
          <ac:chgData name="김 범모" userId="96b36664178a3162" providerId="LiveId" clId="{214FB9C7-8E2B-4CAA-8A60-102B56B63B4E}" dt="2023-06-30T06:18:10.639" v="227" actId="478"/>
          <ac:grpSpMkLst>
            <pc:docMk/>
            <pc:sldMk cId="917345659" sldId="2854"/>
            <ac:grpSpMk id="24" creationId="{00000000-0000-0000-0000-000000000000}"/>
          </ac:grpSpMkLst>
        </pc:grpChg>
        <pc:picChg chg="del">
          <ac:chgData name="김 범모" userId="96b36664178a3162" providerId="LiveId" clId="{214FB9C7-8E2B-4CAA-8A60-102B56B63B4E}" dt="2023-06-30T06:18:09.635" v="225" actId="478"/>
          <ac:picMkLst>
            <pc:docMk/>
            <pc:sldMk cId="917345659" sldId="2854"/>
            <ac:picMk id="5" creationId="{00000000-0000-0000-0000-000000000000}"/>
          </ac:picMkLst>
        </pc:picChg>
        <pc:picChg chg="del">
          <ac:chgData name="김 범모" userId="96b36664178a3162" providerId="LiveId" clId="{214FB9C7-8E2B-4CAA-8A60-102B56B63B4E}" dt="2023-06-30T06:18:10.089" v="226" actId="478"/>
          <ac:picMkLst>
            <pc:docMk/>
            <pc:sldMk cId="917345659" sldId="2854"/>
            <ac:picMk id="6" creationId="{00000000-0000-0000-0000-000000000000}"/>
          </ac:picMkLst>
        </pc:picChg>
        <pc:picChg chg="del">
          <ac:chgData name="김 범모" userId="96b36664178a3162" providerId="LiveId" clId="{214FB9C7-8E2B-4CAA-8A60-102B56B63B4E}" dt="2023-06-30T06:17:57.927" v="171" actId="478"/>
          <ac:picMkLst>
            <pc:docMk/>
            <pc:sldMk cId="917345659" sldId="2854"/>
            <ac:picMk id="14" creationId="{00000000-0000-0000-0000-000000000000}"/>
          </ac:picMkLst>
        </pc:picChg>
        <pc:picChg chg="del">
          <ac:chgData name="김 범모" userId="96b36664178a3162" providerId="LiveId" clId="{214FB9C7-8E2B-4CAA-8A60-102B56B63B4E}" dt="2023-06-30T06:17:13.566" v="170" actId="478"/>
          <ac:picMkLst>
            <pc:docMk/>
            <pc:sldMk cId="917345659" sldId="2854"/>
            <ac:picMk id="15" creationId="{00000000-0000-0000-0000-000000000000}"/>
          </ac:picMkLst>
        </pc:picChg>
        <pc:picChg chg="del">
          <ac:chgData name="김 범모" userId="96b36664178a3162" providerId="LiveId" clId="{214FB9C7-8E2B-4CAA-8A60-102B56B63B4E}" dt="2023-06-29T12:22:00.166" v="72" actId="478"/>
          <ac:picMkLst>
            <pc:docMk/>
            <pc:sldMk cId="917345659" sldId="2854"/>
            <ac:picMk id="5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4:56.482" v="118"/>
        <pc:sldMkLst>
          <pc:docMk/>
          <pc:sldMk cId="2489168283" sldId="2864"/>
        </pc:sldMkLst>
        <pc:spChg chg="add del">
          <ac:chgData name="김 범모" userId="96b36664178a3162" providerId="LiveId" clId="{214FB9C7-8E2B-4CAA-8A60-102B56B63B4E}" dt="2023-06-29T12:24:49.333" v="117"/>
          <ac:spMkLst>
            <pc:docMk/>
            <pc:sldMk cId="2489168283" sldId="2864"/>
            <ac:spMk id="2" creationId="{3BFA2646-DDE8-B86A-62BB-C1A66E2AA941}"/>
          </ac:spMkLst>
        </pc:spChg>
        <pc:spChg chg="add mod">
          <ac:chgData name="김 범모" userId="96b36664178a3162" providerId="LiveId" clId="{214FB9C7-8E2B-4CAA-8A60-102B56B63B4E}" dt="2023-06-29T12:24:56.482" v="118"/>
          <ac:spMkLst>
            <pc:docMk/>
            <pc:sldMk cId="2489168283" sldId="2864"/>
            <ac:spMk id="5" creationId="{1296C38F-C350-6D52-154B-381810D87D53}"/>
          </ac:spMkLst>
        </pc:spChg>
        <pc:spChg chg="del">
          <ac:chgData name="김 범모" userId="96b36664178a3162" providerId="LiveId" clId="{214FB9C7-8E2B-4CAA-8A60-102B56B63B4E}" dt="2023-06-29T12:24:47.620" v="115" actId="478"/>
          <ac:spMkLst>
            <pc:docMk/>
            <pc:sldMk cId="2489168283" sldId="2864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41.665" v="87" actId="478"/>
          <ac:picMkLst>
            <pc:docMk/>
            <pc:sldMk cId="2489168283" sldId="2864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02.067" v="121"/>
        <pc:sldMkLst>
          <pc:docMk/>
          <pc:sldMk cId="871118948" sldId="2865"/>
        </pc:sldMkLst>
        <pc:spChg chg="add mod">
          <ac:chgData name="김 범모" userId="96b36664178a3162" providerId="LiveId" clId="{214FB9C7-8E2B-4CAA-8A60-102B56B63B4E}" dt="2023-06-29T12:25:02.067" v="121"/>
          <ac:spMkLst>
            <pc:docMk/>
            <pc:sldMk cId="871118948" sldId="2865"/>
            <ac:spMk id="2" creationId="{84758B5F-5243-099B-5E2E-0BE1435D6D22}"/>
          </ac:spMkLst>
        </pc:spChg>
        <pc:spChg chg="del mod">
          <ac:chgData name="김 범모" userId="96b36664178a3162" providerId="LiveId" clId="{214FB9C7-8E2B-4CAA-8A60-102B56B63B4E}" dt="2023-06-29T12:25:01.735" v="120" actId="478"/>
          <ac:spMkLst>
            <pc:docMk/>
            <pc:sldMk cId="871118948" sldId="2865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43.646" v="88" actId="478"/>
          <ac:picMkLst>
            <pc:docMk/>
            <pc:sldMk cId="871118948" sldId="2865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09.488" v="124"/>
        <pc:sldMkLst>
          <pc:docMk/>
          <pc:sldMk cId="1566583154" sldId="2866"/>
        </pc:sldMkLst>
        <pc:spChg chg="add mod">
          <ac:chgData name="김 범모" userId="96b36664178a3162" providerId="LiveId" clId="{214FB9C7-8E2B-4CAA-8A60-102B56B63B4E}" dt="2023-06-29T12:25:09.488" v="124"/>
          <ac:spMkLst>
            <pc:docMk/>
            <pc:sldMk cId="1566583154" sldId="2866"/>
            <ac:spMk id="2" creationId="{04EFEA4C-1DE6-F8E6-7D02-6AF8601B9F21}"/>
          </ac:spMkLst>
        </pc:spChg>
        <pc:spChg chg="del mod">
          <ac:chgData name="김 범모" userId="96b36664178a3162" providerId="LiveId" clId="{214FB9C7-8E2B-4CAA-8A60-102B56B63B4E}" dt="2023-06-29T12:25:08.263" v="123" actId="478"/>
          <ac:spMkLst>
            <pc:docMk/>
            <pc:sldMk cId="1566583154" sldId="2866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46.776" v="89" actId="478"/>
          <ac:picMkLst>
            <pc:docMk/>
            <pc:sldMk cId="1566583154" sldId="2866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16.779" v="126"/>
        <pc:sldMkLst>
          <pc:docMk/>
          <pc:sldMk cId="2299717548" sldId="2867"/>
        </pc:sldMkLst>
        <pc:spChg chg="add mod">
          <ac:chgData name="김 범모" userId="96b36664178a3162" providerId="LiveId" clId="{214FB9C7-8E2B-4CAA-8A60-102B56B63B4E}" dt="2023-06-29T12:25:16.779" v="126"/>
          <ac:spMkLst>
            <pc:docMk/>
            <pc:sldMk cId="2299717548" sldId="2867"/>
            <ac:spMk id="2" creationId="{35C6699C-4BA7-3D21-0FC0-8D7240CF9B9D}"/>
          </ac:spMkLst>
        </pc:spChg>
        <pc:spChg chg="del">
          <ac:chgData name="김 범모" userId="96b36664178a3162" providerId="LiveId" clId="{214FB9C7-8E2B-4CAA-8A60-102B56B63B4E}" dt="2023-06-29T12:25:15.545" v="125" actId="478"/>
          <ac:spMkLst>
            <pc:docMk/>
            <pc:sldMk cId="2299717548" sldId="2867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48.696" v="90" actId="478"/>
          <ac:picMkLst>
            <pc:docMk/>
            <pc:sldMk cId="2299717548" sldId="2867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20.533" v="128"/>
        <pc:sldMkLst>
          <pc:docMk/>
          <pc:sldMk cId="971780793" sldId="2868"/>
        </pc:sldMkLst>
        <pc:spChg chg="add mod">
          <ac:chgData name="김 범모" userId="96b36664178a3162" providerId="LiveId" clId="{214FB9C7-8E2B-4CAA-8A60-102B56B63B4E}" dt="2023-06-29T12:25:20.533" v="128"/>
          <ac:spMkLst>
            <pc:docMk/>
            <pc:sldMk cId="971780793" sldId="2868"/>
            <ac:spMk id="2" creationId="{FFD35F67-AD91-5471-FF85-792E35AA0A69}"/>
          </ac:spMkLst>
        </pc:spChg>
        <pc:spChg chg="del">
          <ac:chgData name="김 범모" userId="96b36664178a3162" providerId="LiveId" clId="{214FB9C7-8E2B-4CAA-8A60-102B56B63B4E}" dt="2023-06-29T12:25:19.424" v="127" actId="478"/>
          <ac:spMkLst>
            <pc:docMk/>
            <pc:sldMk cId="971780793" sldId="2868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51.353" v="91" actId="478"/>
          <ac:picMkLst>
            <pc:docMk/>
            <pc:sldMk cId="971780793" sldId="2868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23.764" v="130"/>
        <pc:sldMkLst>
          <pc:docMk/>
          <pc:sldMk cId="3567615475" sldId="2869"/>
        </pc:sldMkLst>
        <pc:spChg chg="add mod">
          <ac:chgData name="김 범모" userId="96b36664178a3162" providerId="LiveId" clId="{214FB9C7-8E2B-4CAA-8A60-102B56B63B4E}" dt="2023-06-29T12:25:23.764" v="130"/>
          <ac:spMkLst>
            <pc:docMk/>
            <pc:sldMk cId="3567615475" sldId="2869"/>
            <ac:spMk id="2" creationId="{47B51A21-88D6-C0DE-7232-B193B2FCD3AD}"/>
          </ac:spMkLst>
        </pc:spChg>
        <pc:spChg chg="del">
          <ac:chgData name="김 범모" userId="96b36664178a3162" providerId="LiveId" clId="{214FB9C7-8E2B-4CAA-8A60-102B56B63B4E}" dt="2023-06-29T12:25:23.447" v="129" actId="478"/>
          <ac:spMkLst>
            <pc:docMk/>
            <pc:sldMk cId="3567615475" sldId="2869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53.831" v="92" actId="478"/>
          <ac:picMkLst>
            <pc:docMk/>
            <pc:sldMk cId="3567615475" sldId="2869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26.926" v="132"/>
        <pc:sldMkLst>
          <pc:docMk/>
          <pc:sldMk cId="367211174" sldId="2870"/>
        </pc:sldMkLst>
        <pc:spChg chg="add mod">
          <ac:chgData name="김 범모" userId="96b36664178a3162" providerId="LiveId" clId="{214FB9C7-8E2B-4CAA-8A60-102B56B63B4E}" dt="2023-06-29T12:25:26.926" v="132"/>
          <ac:spMkLst>
            <pc:docMk/>
            <pc:sldMk cId="367211174" sldId="2870"/>
            <ac:spMk id="2" creationId="{C1358F13-211E-3BCC-A00F-56475B07AC3E}"/>
          </ac:spMkLst>
        </pc:spChg>
        <pc:spChg chg="del">
          <ac:chgData name="김 범모" userId="96b36664178a3162" providerId="LiveId" clId="{214FB9C7-8E2B-4CAA-8A60-102B56B63B4E}" dt="2023-06-29T12:25:26.648" v="131" actId="478"/>
          <ac:spMkLst>
            <pc:docMk/>
            <pc:sldMk cId="367211174" sldId="2870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58.550" v="93" actId="478"/>
          <ac:picMkLst>
            <pc:docMk/>
            <pc:sldMk cId="367211174" sldId="2870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35.622" v="134"/>
        <pc:sldMkLst>
          <pc:docMk/>
          <pc:sldMk cId="2577025094" sldId="2871"/>
        </pc:sldMkLst>
        <pc:spChg chg="add mod">
          <ac:chgData name="김 범모" userId="96b36664178a3162" providerId="LiveId" clId="{214FB9C7-8E2B-4CAA-8A60-102B56B63B4E}" dt="2023-06-29T12:25:35.622" v="134"/>
          <ac:spMkLst>
            <pc:docMk/>
            <pc:sldMk cId="2577025094" sldId="2871"/>
            <ac:spMk id="2" creationId="{9759C160-2199-711B-3D18-EB24330023C8}"/>
          </ac:spMkLst>
        </pc:spChg>
        <pc:spChg chg="del">
          <ac:chgData name="김 범모" userId="96b36664178a3162" providerId="LiveId" clId="{214FB9C7-8E2B-4CAA-8A60-102B56B63B4E}" dt="2023-06-29T12:25:35.359" v="133" actId="478"/>
          <ac:spMkLst>
            <pc:docMk/>
            <pc:sldMk cId="2577025094" sldId="2871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02.183" v="94" actId="478"/>
          <ac:picMkLst>
            <pc:docMk/>
            <pc:sldMk cId="2577025094" sldId="2871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39.515" v="136"/>
        <pc:sldMkLst>
          <pc:docMk/>
          <pc:sldMk cId="1482541157" sldId="2872"/>
        </pc:sldMkLst>
        <pc:spChg chg="add mod">
          <ac:chgData name="김 범모" userId="96b36664178a3162" providerId="LiveId" clId="{214FB9C7-8E2B-4CAA-8A60-102B56B63B4E}" dt="2023-06-29T12:25:39.515" v="136"/>
          <ac:spMkLst>
            <pc:docMk/>
            <pc:sldMk cId="1482541157" sldId="2872"/>
            <ac:spMk id="2" creationId="{A2E5A2CF-0B9B-7457-95B2-74508E66BC24}"/>
          </ac:spMkLst>
        </pc:spChg>
        <pc:spChg chg="del">
          <ac:chgData name="김 범모" userId="96b36664178a3162" providerId="LiveId" clId="{214FB9C7-8E2B-4CAA-8A60-102B56B63B4E}" dt="2023-06-29T12:25:39.277" v="135" actId="478"/>
          <ac:spMkLst>
            <pc:docMk/>
            <pc:sldMk cId="1482541157" sldId="2872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11.617" v="95" actId="478"/>
          <ac:picMkLst>
            <pc:docMk/>
            <pc:sldMk cId="1482541157" sldId="2872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44.987" v="139" actId="478"/>
        <pc:sldMkLst>
          <pc:docMk/>
          <pc:sldMk cId="155473608" sldId="2873"/>
        </pc:sldMkLst>
        <pc:spChg chg="add mod">
          <ac:chgData name="김 범모" userId="96b36664178a3162" providerId="LiveId" clId="{214FB9C7-8E2B-4CAA-8A60-102B56B63B4E}" dt="2023-06-29T12:25:42.725" v="138"/>
          <ac:spMkLst>
            <pc:docMk/>
            <pc:sldMk cId="155473608" sldId="2873"/>
            <ac:spMk id="2" creationId="{75006D8A-32D8-453C-26DF-C7B5CD2E8EF1}"/>
          </ac:spMkLst>
        </pc:spChg>
        <pc:spChg chg="del mod">
          <ac:chgData name="김 범모" userId="96b36664178a3162" providerId="LiveId" clId="{214FB9C7-8E2B-4CAA-8A60-102B56B63B4E}" dt="2023-06-29T12:25:44.987" v="139" actId="478"/>
          <ac:spMkLst>
            <pc:docMk/>
            <pc:sldMk cId="155473608" sldId="2873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16.025" v="96" actId="478"/>
          <ac:picMkLst>
            <pc:docMk/>
            <pc:sldMk cId="155473608" sldId="2873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48.756" v="141"/>
        <pc:sldMkLst>
          <pc:docMk/>
          <pc:sldMk cId="1280490701" sldId="2874"/>
        </pc:sldMkLst>
        <pc:spChg chg="add mod">
          <ac:chgData name="김 범모" userId="96b36664178a3162" providerId="LiveId" clId="{214FB9C7-8E2B-4CAA-8A60-102B56B63B4E}" dt="2023-06-29T12:25:48.756" v="141"/>
          <ac:spMkLst>
            <pc:docMk/>
            <pc:sldMk cId="1280490701" sldId="2874"/>
            <ac:spMk id="2" creationId="{199633CC-A881-ABAD-CC77-F8A3D157F477}"/>
          </ac:spMkLst>
        </pc:spChg>
        <pc:spChg chg="del">
          <ac:chgData name="김 범모" userId="96b36664178a3162" providerId="LiveId" clId="{214FB9C7-8E2B-4CAA-8A60-102B56B63B4E}" dt="2023-06-29T12:25:47.782" v="140" actId="478"/>
          <ac:spMkLst>
            <pc:docMk/>
            <pc:sldMk cId="1280490701" sldId="2874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24.255" v="97" actId="478"/>
          <ac:picMkLst>
            <pc:docMk/>
            <pc:sldMk cId="1280490701" sldId="2874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51.604" v="143"/>
        <pc:sldMkLst>
          <pc:docMk/>
          <pc:sldMk cId="1320860954" sldId="2875"/>
        </pc:sldMkLst>
        <pc:spChg chg="add mod">
          <ac:chgData name="김 범모" userId="96b36664178a3162" providerId="LiveId" clId="{214FB9C7-8E2B-4CAA-8A60-102B56B63B4E}" dt="2023-06-29T12:25:51.604" v="143"/>
          <ac:spMkLst>
            <pc:docMk/>
            <pc:sldMk cId="1320860954" sldId="2875"/>
            <ac:spMk id="2" creationId="{F2CB6A7B-58E9-BF53-AD2F-8CBE179AF8E6}"/>
          </ac:spMkLst>
        </pc:spChg>
        <pc:spChg chg="del">
          <ac:chgData name="김 범모" userId="96b36664178a3162" providerId="LiveId" clId="{214FB9C7-8E2B-4CAA-8A60-102B56B63B4E}" dt="2023-06-29T12:25:50.854" v="142" actId="478"/>
          <ac:spMkLst>
            <pc:docMk/>
            <pc:sldMk cId="1320860954" sldId="2875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27.236" v="98" actId="478"/>
          <ac:picMkLst>
            <pc:docMk/>
            <pc:sldMk cId="1320860954" sldId="2875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55.738" v="145"/>
        <pc:sldMkLst>
          <pc:docMk/>
          <pc:sldMk cId="1866559827" sldId="2876"/>
        </pc:sldMkLst>
        <pc:spChg chg="add mod">
          <ac:chgData name="김 범모" userId="96b36664178a3162" providerId="LiveId" clId="{214FB9C7-8E2B-4CAA-8A60-102B56B63B4E}" dt="2023-06-29T12:25:55.738" v="145"/>
          <ac:spMkLst>
            <pc:docMk/>
            <pc:sldMk cId="1866559827" sldId="2876"/>
            <ac:spMk id="2" creationId="{9B052EE8-BA15-83D2-F61B-DA7B4509A99C}"/>
          </ac:spMkLst>
        </pc:spChg>
        <pc:spChg chg="del">
          <ac:chgData name="김 범모" userId="96b36664178a3162" providerId="LiveId" clId="{214FB9C7-8E2B-4CAA-8A60-102B56B63B4E}" dt="2023-06-29T12:25:55.061" v="144" actId="478"/>
          <ac:spMkLst>
            <pc:docMk/>
            <pc:sldMk cId="1866559827" sldId="2876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29.401" v="99" actId="478"/>
          <ac:picMkLst>
            <pc:docMk/>
            <pc:sldMk cId="1866559827" sldId="2876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5:59.436" v="147"/>
        <pc:sldMkLst>
          <pc:docMk/>
          <pc:sldMk cId="823038982" sldId="2877"/>
        </pc:sldMkLst>
        <pc:spChg chg="add mod">
          <ac:chgData name="김 범모" userId="96b36664178a3162" providerId="LiveId" clId="{214FB9C7-8E2B-4CAA-8A60-102B56B63B4E}" dt="2023-06-29T12:25:59.436" v="147"/>
          <ac:spMkLst>
            <pc:docMk/>
            <pc:sldMk cId="823038982" sldId="2877"/>
            <ac:spMk id="2" creationId="{4EB1EB04-37B9-5C93-8693-43A6CBAA8D05}"/>
          </ac:spMkLst>
        </pc:spChg>
        <pc:spChg chg="del">
          <ac:chgData name="김 범모" userId="96b36664178a3162" providerId="LiveId" clId="{214FB9C7-8E2B-4CAA-8A60-102B56B63B4E}" dt="2023-06-29T12:25:58.570" v="146" actId="478"/>
          <ac:spMkLst>
            <pc:docMk/>
            <pc:sldMk cId="823038982" sldId="2877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33.216" v="100" actId="478"/>
          <ac:picMkLst>
            <pc:docMk/>
            <pc:sldMk cId="823038982" sldId="2877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6:05.103" v="149"/>
        <pc:sldMkLst>
          <pc:docMk/>
          <pc:sldMk cId="2765220398" sldId="2878"/>
        </pc:sldMkLst>
        <pc:spChg chg="add mod">
          <ac:chgData name="김 범모" userId="96b36664178a3162" providerId="LiveId" clId="{214FB9C7-8E2B-4CAA-8A60-102B56B63B4E}" dt="2023-06-29T12:26:05.103" v="149"/>
          <ac:spMkLst>
            <pc:docMk/>
            <pc:sldMk cId="2765220398" sldId="2878"/>
            <ac:spMk id="2" creationId="{BB44B4D9-39E2-B25D-84C5-596B5AB7CF05}"/>
          </ac:spMkLst>
        </pc:spChg>
        <pc:spChg chg="del">
          <ac:chgData name="김 범모" userId="96b36664178a3162" providerId="LiveId" clId="{214FB9C7-8E2B-4CAA-8A60-102B56B63B4E}" dt="2023-06-29T12:26:04.216" v="148" actId="478"/>
          <ac:spMkLst>
            <pc:docMk/>
            <pc:sldMk cId="2765220398" sldId="2878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35.567" v="101" actId="478"/>
          <ac:picMkLst>
            <pc:docMk/>
            <pc:sldMk cId="2765220398" sldId="2878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6:09.580" v="151"/>
        <pc:sldMkLst>
          <pc:docMk/>
          <pc:sldMk cId="481653209" sldId="2879"/>
        </pc:sldMkLst>
        <pc:spChg chg="add mod">
          <ac:chgData name="김 범모" userId="96b36664178a3162" providerId="LiveId" clId="{214FB9C7-8E2B-4CAA-8A60-102B56B63B4E}" dt="2023-06-29T12:26:09.580" v="151"/>
          <ac:spMkLst>
            <pc:docMk/>
            <pc:sldMk cId="481653209" sldId="2879"/>
            <ac:spMk id="2" creationId="{FFFB644E-A50F-3A90-EB99-AEB5309E0911}"/>
          </ac:spMkLst>
        </pc:spChg>
        <pc:spChg chg="del">
          <ac:chgData name="김 범모" userId="96b36664178a3162" providerId="LiveId" clId="{214FB9C7-8E2B-4CAA-8A60-102B56B63B4E}" dt="2023-06-29T12:26:08.842" v="150" actId="478"/>
          <ac:spMkLst>
            <pc:docMk/>
            <pc:sldMk cId="481653209" sldId="2879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37.881" v="102" actId="478"/>
          <ac:picMkLst>
            <pc:docMk/>
            <pc:sldMk cId="481653209" sldId="2879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6:12.652" v="153"/>
        <pc:sldMkLst>
          <pc:docMk/>
          <pc:sldMk cId="3819728243" sldId="2880"/>
        </pc:sldMkLst>
        <pc:spChg chg="add mod">
          <ac:chgData name="김 범모" userId="96b36664178a3162" providerId="LiveId" clId="{214FB9C7-8E2B-4CAA-8A60-102B56B63B4E}" dt="2023-06-29T12:26:12.652" v="153"/>
          <ac:spMkLst>
            <pc:docMk/>
            <pc:sldMk cId="3819728243" sldId="2880"/>
            <ac:spMk id="2" creationId="{75D443BE-F6A6-845A-CEBE-B369F90F318A}"/>
          </ac:spMkLst>
        </pc:spChg>
        <pc:spChg chg="del">
          <ac:chgData name="김 범모" userId="96b36664178a3162" providerId="LiveId" clId="{214FB9C7-8E2B-4CAA-8A60-102B56B63B4E}" dt="2023-06-29T12:26:11.974" v="152" actId="478"/>
          <ac:spMkLst>
            <pc:docMk/>
            <pc:sldMk cId="3819728243" sldId="2880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40.070" v="103" actId="478"/>
          <ac:picMkLst>
            <pc:docMk/>
            <pc:sldMk cId="3819728243" sldId="2880"/>
            <ac:picMk id="25" creationId="{00000000-0000-0000-0000-000000000000}"/>
          </ac:picMkLst>
        </pc:picChg>
      </pc:sldChg>
      <pc:sldChg chg="addSp delSp modSp mod">
        <pc:chgData name="김 범모" userId="96b36664178a3162" providerId="LiveId" clId="{214FB9C7-8E2B-4CAA-8A60-102B56B63B4E}" dt="2023-06-29T12:26:16.919" v="156"/>
        <pc:sldMkLst>
          <pc:docMk/>
          <pc:sldMk cId="2813842765" sldId="2881"/>
        </pc:sldMkLst>
        <pc:spChg chg="add mod">
          <ac:chgData name="김 범모" userId="96b36664178a3162" providerId="LiveId" clId="{214FB9C7-8E2B-4CAA-8A60-102B56B63B4E}" dt="2023-06-29T12:26:16.919" v="156"/>
          <ac:spMkLst>
            <pc:docMk/>
            <pc:sldMk cId="2813842765" sldId="2881"/>
            <ac:spMk id="2" creationId="{AB3F32B4-97C8-739C-6A07-76AA00A7E75E}"/>
          </ac:spMkLst>
        </pc:spChg>
        <pc:spChg chg="del mod">
          <ac:chgData name="김 범모" userId="96b36664178a3162" providerId="LiveId" clId="{214FB9C7-8E2B-4CAA-8A60-102B56B63B4E}" dt="2023-06-29T12:26:16.224" v="155" actId="478"/>
          <ac:spMkLst>
            <pc:docMk/>
            <pc:sldMk cId="2813842765" sldId="2881"/>
            <ac:spMk id="16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3:42.960" v="104" actId="478"/>
          <ac:picMkLst>
            <pc:docMk/>
            <pc:sldMk cId="2813842765" sldId="2881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52.449" v="50" actId="478"/>
        <pc:sldMkLst>
          <pc:docMk/>
          <pc:sldMk cId="4174192003" sldId="2884"/>
        </pc:sldMkLst>
        <pc:picChg chg="del">
          <ac:chgData name="김 범모" userId="96b36664178a3162" providerId="LiveId" clId="{214FB9C7-8E2B-4CAA-8A60-102B56B63B4E}" dt="2023-06-29T12:20:52.449" v="50" actId="478"/>
          <ac:picMkLst>
            <pc:docMk/>
            <pc:sldMk cId="4174192003" sldId="2884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04.673" v="54" actId="478"/>
        <pc:sldMkLst>
          <pc:docMk/>
          <pc:sldMk cId="4057049227" sldId="2885"/>
        </pc:sldMkLst>
        <pc:picChg chg="del">
          <ac:chgData name="김 범모" userId="96b36664178a3162" providerId="LiveId" clId="{214FB9C7-8E2B-4CAA-8A60-102B56B63B4E}" dt="2023-06-29T12:21:04.673" v="54" actId="478"/>
          <ac:picMkLst>
            <pc:docMk/>
            <pc:sldMk cId="4057049227" sldId="2885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21.560" v="61" actId="478"/>
        <pc:sldMkLst>
          <pc:docMk/>
          <pc:sldMk cId="3579774734" sldId="2886"/>
        </pc:sldMkLst>
        <pc:picChg chg="del">
          <ac:chgData name="김 범모" userId="96b36664178a3162" providerId="LiveId" clId="{214FB9C7-8E2B-4CAA-8A60-102B56B63B4E}" dt="2023-06-29T12:21:21.560" v="61" actId="478"/>
          <ac:picMkLst>
            <pc:docMk/>
            <pc:sldMk cId="3579774734" sldId="2886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19.152" v="60" actId="478"/>
        <pc:sldMkLst>
          <pc:docMk/>
          <pc:sldMk cId="3717699196" sldId="2887"/>
        </pc:sldMkLst>
        <pc:picChg chg="del">
          <ac:chgData name="김 범모" userId="96b36664178a3162" providerId="LiveId" clId="{214FB9C7-8E2B-4CAA-8A60-102B56B63B4E}" dt="2023-06-29T12:21:19.152" v="60" actId="478"/>
          <ac:picMkLst>
            <pc:docMk/>
            <pc:sldMk cId="3717699196" sldId="2887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47.001" v="48" actId="478"/>
        <pc:sldMkLst>
          <pc:docMk/>
          <pc:sldMk cId="2700553565" sldId="2898"/>
        </pc:sldMkLst>
        <pc:picChg chg="del">
          <ac:chgData name="김 범모" userId="96b36664178a3162" providerId="LiveId" clId="{214FB9C7-8E2B-4CAA-8A60-102B56B63B4E}" dt="2023-06-29T12:20:47.001" v="48" actId="478"/>
          <ac:picMkLst>
            <pc:docMk/>
            <pc:sldMk cId="2700553565" sldId="2898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07.281" v="55" actId="478"/>
        <pc:sldMkLst>
          <pc:docMk/>
          <pc:sldMk cId="3269281671" sldId="2907"/>
        </pc:sldMkLst>
        <pc:picChg chg="del">
          <ac:chgData name="김 범모" userId="96b36664178a3162" providerId="LiveId" clId="{214FB9C7-8E2B-4CAA-8A60-102B56B63B4E}" dt="2023-06-29T12:21:07.281" v="55" actId="478"/>
          <ac:picMkLst>
            <pc:docMk/>
            <pc:sldMk cId="3269281671" sldId="2907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09.284" v="56" actId="478"/>
        <pc:sldMkLst>
          <pc:docMk/>
          <pc:sldMk cId="1915735400" sldId="2908"/>
        </pc:sldMkLst>
        <pc:picChg chg="del">
          <ac:chgData name="김 범모" userId="96b36664178a3162" providerId="LiveId" clId="{214FB9C7-8E2B-4CAA-8A60-102B56B63B4E}" dt="2023-06-29T12:21:09.284" v="56" actId="478"/>
          <ac:picMkLst>
            <pc:docMk/>
            <pc:sldMk cId="1915735400" sldId="2908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11.521" v="57" actId="478"/>
        <pc:sldMkLst>
          <pc:docMk/>
          <pc:sldMk cId="2107067468" sldId="2909"/>
        </pc:sldMkLst>
        <pc:picChg chg="del">
          <ac:chgData name="김 범모" userId="96b36664178a3162" providerId="LiveId" clId="{214FB9C7-8E2B-4CAA-8A60-102B56B63B4E}" dt="2023-06-29T12:21:11.521" v="57" actId="478"/>
          <ac:picMkLst>
            <pc:docMk/>
            <pc:sldMk cId="2107067468" sldId="2909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14.005" v="58" actId="478"/>
        <pc:sldMkLst>
          <pc:docMk/>
          <pc:sldMk cId="1297142553" sldId="2910"/>
        </pc:sldMkLst>
        <pc:picChg chg="del">
          <ac:chgData name="김 범모" userId="96b36664178a3162" providerId="LiveId" clId="{214FB9C7-8E2B-4CAA-8A60-102B56B63B4E}" dt="2023-06-29T12:21:14.005" v="58" actId="478"/>
          <ac:picMkLst>
            <pc:docMk/>
            <pc:sldMk cId="1297142553" sldId="2910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15.784" v="59" actId="478"/>
        <pc:sldMkLst>
          <pc:docMk/>
          <pc:sldMk cId="2076113459" sldId="2911"/>
        </pc:sldMkLst>
        <pc:picChg chg="del">
          <ac:chgData name="김 범모" userId="96b36664178a3162" providerId="LiveId" clId="{214FB9C7-8E2B-4CAA-8A60-102B56B63B4E}" dt="2023-06-29T12:21:15.784" v="59" actId="478"/>
          <ac:picMkLst>
            <pc:docMk/>
            <pc:sldMk cId="2076113459" sldId="2911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6:32.989" v="157" actId="478"/>
        <pc:sldMkLst>
          <pc:docMk/>
          <pc:sldMk cId="1613903066" sldId="2912"/>
        </pc:sldMkLst>
        <pc:picChg chg="del">
          <ac:chgData name="김 범모" userId="96b36664178a3162" providerId="LiveId" clId="{214FB9C7-8E2B-4CAA-8A60-102B56B63B4E}" dt="2023-06-29T12:26:32.989" v="157" actId="478"/>
          <ac:picMkLst>
            <pc:docMk/>
            <pc:sldMk cId="1613903066" sldId="2912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23.478" v="62" actId="478"/>
        <pc:sldMkLst>
          <pc:docMk/>
          <pc:sldMk cId="2500775361" sldId="2913"/>
        </pc:sldMkLst>
        <pc:picChg chg="del">
          <ac:chgData name="김 범모" userId="96b36664178a3162" providerId="LiveId" clId="{214FB9C7-8E2B-4CAA-8A60-102B56B63B4E}" dt="2023-06-29T12:21:23.478" v="62" actId="478"/>
          <ac:picMkLst>
            <pc:docMk/>
            <pc:sldMk cId="2500775361" sldId="2913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42.115" v="21" actId="478"/>
        <pc:sldMkLst>
          <pc:docMk/>
          <pc:sldMk cId="3022023743" sldId="2915"/>
        </pc:sldMkLst>
        <pc:picChg chg="del">
          <ac:chgData name="김 범모" userId="96b36664178a3162" providerId="LiveId" clId="{214FB9C7-8E2B-4CAA-8A60-102B56B63B4E}" dt="2023-06-29T12:18:42.115" v="21" actId="478"/>
          <ac:picMkLst>
            <pc:docMk/>
            <pc:sldMk cId="3022023743" sldId="2915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44.898" v="22" actId="478"/>
        <pc:sldMkLst>
          <pc:docMk/>
          <pc:sldMk cId="1521051785" sldId="2916"/>
        </pc:sldMkLst>
        <pc:picChg chg="del">
          <ac:chgData name="김 범모" userId="96b36664178a3162" providerId="LiveId" clId="{214FB9C7-8E2B-4CAA-8A60-102B56B63B4E}" dt="2023-06-29T12:18:44.898" v="22" actId="478"/>
          <ac:picMkLst>
            <pc:docMk/>
            <pc:sldMk cId="1521051785" sldId="2916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46.987" v="23" actId="478"/>
        <pc:sldMkLst>
          <pc:docMk/>
          <pc:sldMk cId="181814795" sldId="2917"/>
        </pc:sldMkLst>
        <pc:picChg chg="del">
          <ac:chgData name="김 범모" userId="96b36664178a3162" providerId="LiveId" clId="{214FB9C7-8E2B-4CAA-8A60-102B56B63B4E}" dt="2023-06-29T12:18:46.987" v="23" actId="478"/>
          <ac:picMkLst>
            <pc:docMk/>
            <pc:sldMk cId="181814795" sldId="2917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49.508" v="49" actId="478"/>
        <pc:sldMkLst>
          <pc:docMk/>
          <pc:sldMk cId="3583749127" sldId="2920"/>
        </pc:sldMkLst>
        <pc:picChg chg="del">
          <ac:chgData name="김 범모" userId="96b36664178a3162" providerId="LiveId" clId="{214FB9C7-8E2B-4CAA-8A60-102B56B63B4E}" dt="2023-06-29T12:20:49.508" v="49" actId="478"/>
          <ac:picMkLst>
            <pc:docMk/>
            <pc:sldMk cId="3583749127" sldId="2920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39.023" v="44" actId="478"/>
        <pc:sldMkLst>
          <pc:docMk/>
          <pc:sldMk cId="3568345614" sldId="2921"/>
        </pc:sldMkLst>
        <pc:picChg chg="del">
          <ac:chgData name="김 범모" userId="96b36664178a3162" providerId="LiveId" clId="{214FB9C7-8E2B-4CAA-8A60-102B56B63B4E}" dt="2023-06-29T12:20:39.023" v="44" actId="478"/>
          <ac:picMkLst>
            <pc:docMk/>
            <pc:sldMk cId="3568345614" sldId="2921"/>
            <ac:picMk id="14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40.956" v="45" actId="478"/>
        <pc:sldMkLst>
          <pc:docMk/>
          <pc:sldMk cId="3148141770" sldId="2922"/>
        </pc:sldMkLst>
        <pc:picChg chg="del">
          <ac:chgData name="김 범모" userId="96b36664178a3162" providerId="LiveId" clId="{214FB9C7-8E2B-4CAA-8A60-102B56B63B4E}" dt="2023-06-29T12:20:40.956" v="45" actId="478"/>
          <ac:picMkLst>
            <pc:docMk/>
            <pc:sldMk cId="3148141770" sldId="2922"/>
            <ac:picMk id="14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42.685" v="46" actId="478"/>
        <pc:sldMkLst>
          <pc:docMk/>
          <pc:sldMk cId="969942924" sldId="2923"/>
        </pc:sldMkLst>
        <pc:picChg chg="del">
          <ac:chgData name="김 범모" userId="96b36664178a3162" providerId="LiveId" clId="{214FB9C7-8E2B-4CAA-8A60-102B56B63B4E}" dt="2023-06-29T12:20:42.685" v="46" actId="478"/>
          <ac:picMkLst>
            <pc:docMk/>
            <pc:sldMk cId="969942924" sldId="2923"/>
            <ac:picMk id="14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44.592" v="47" actId="478"/>
        <pc:sldMkLst>
          <pc:docMk/>
          <pc:sldMk cId="3318785241" sldId="2924"/>
        </pc:sldMkLst>
        <pc:picChg chg="del">
          <ac:chgData name="김 범모" userId="96b36664178a3162" providerId="LiveId" clId="{214FB9C7-8E2B-4CAA-8A60-102B56B63B4E}" dt="2023-06-29T12:20:44.592" v="47" actId="478"/>
          <ac:picMkLst>
            <pc:docMk/>
            <pc:sldMk cId="3318785241" sldId="2924"/>
            <ac:picMk id="14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37.492" v="66" actId="478"/>
        <pc:sldMkLst>
          <pc:docMk/>
          <pc:sldMk cId="1253584865" sldId="2925"/>
        </pc:sldMkLst>
        <pc:picChg chg="del">
          <ac:chgData name="김 범모" userId="96b36664178a3162" providerId="LiveId" clId="{214FB9C7-8E2B-4CAA-8A60-102B56B63B4E}" dt="2023-06-29T12:21:37.492" v="66" actId="478"/>
          <ac:picMkLst>
            <pc:docMk/>
            <pc:sldMk cId="1253584865" sldId="2925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48.929" v="70" actId="478"/>
        <pc:sldMkLst>
          <pc:docMk/>
          <pc:sldMk cId="1083100342" sldId="2926"/>
        </pc:sldMkLst>
        <pc:picChg chg="del">
          <ac:chgData name="김 범모" userId="96b36664178a3162" providerId="LiveId" clId="{214FB9C7-8E2B-4CAA-8A60-102B56B63B4E}" dt="2023-06-29T12:21:48.929" v="70" actId="478"/>
          <ac:picMkLst>
            <pc:docMk/>
            <pc:sldMk cId="1083100342" sldId="2926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53.444" v="71" actId="478"/>
        <pc:sldMkLst>
          <pc:docMk/>
          <pc:sldMk cId="1232268793" sldId="2927"/>
        </pc:sldMkLst>
        <pc:picChg chg="del">
          <ac:chgData name="김 범모" userId="96b36664178a3162" providerId="LiveId" clId="{214FB9C7-8E2B-4CAA-8A60-102B56B63B4E}" dt="2023-06-29T12:21:53.444" v="71" actId="478"/>
          <ac:picMkLst>
            <pc:docMk/>
            <pc:sldMk cId="1232268793" sldId="2927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2:07.128" v="73" actId="478"/>
        <pc:sldMkLst>
          <pc:docMk/>
          <pc:sldMk cId="2178333185" sldId="2928"/>
        </pc:sldMkLst>
        <pc:picChg chg="del">
          <ac:chgData name="김 범모" userId="96b36664178a3162" providerId="LiveId" clId="{214FB9C7-8E2B-4CAA-8A60-102B56B63B4E}" dt="2023-06-29T12:22:07.128" v="73" actId="478"/>
          <ac:picMkLst>
            <pc:docMk/>
            <pc:sldMk cId="2178333185" sldId="2928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31.291" v="16" actId="478"/>
        <pc:sldMkLst>
          <pc:docMk/>
          <pc:sldMk cId="3331656688" sldId="2929"/>
        </pc:sldMkLst>
        <pc:picChg chg="del">
          <ac:chgData name="김 범모" userId="96b36664178a3162" providerId="LiveId" clId="{214FB9C7-8E2B-4CAA-8A60-102B56B63B4E}" dt="2023-06-29T12:18:31.291" v="16" actId="478"/>
          <ac:picMkLst>
            <pc:docMk/>
            <pc:sldMk cId="3331656688" sldId="2929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33.310" v="17" actId="478"/>
        <pc:sldMkLst>
          <pc:docMk/>
          <pc:sldMk cId="1239581487" sldId="2930"/>
        </pc:sldMkLst>
        <pc:picChg chg="del">
          <ac:chgData name="김 범모" userId="96b36664178a3162" providerId="LiveId" clId="{214FB9C7-8E2B-4CAA-8A60-102B56B63B4E}" dt="2023-06-29T12:18:33.310" v="17" actId="478"/>
          <ac:picMkLst>
            <pc:docMk/>
            <pc:sldMk cId="1239581487" sldId="2930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35.152" v="18" actId="478"/>
        <pc:sldMkLst>
          <pc:docMk/>
          <pc:sldMk cId="2850927108" sldId="2931"/>
        </pc:sldMkLst>
        <pc:picChg chg="del">
          <ac:chgData name="김 범모" userId="96b36664178a3162" providerId="LiveId" clId="{214FB9C7-8E2B-4CAA-8A60-102B56B63B4E}" dt="2023-06-29T12:18:35.152" v="18" actId="478"/>
          <ac:picMkLst>
            <pc:docMk/>
            <pc:sldMk cId="2850927108" sldId="2931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37.750" v="19" actId="478"/>
        <pc:sldMkLst>
          <pc:docMk/>
          <pc:sldMk cId="3634160757" sldId="2932"/>
        </pc:sldMkLst>
        <pc:picChg chg="del">
          <ac:chgData name="김 범모" userId="96b36664178a3162" providerId="LiveId" clId="{214FB9C7-8E2B-4CAA-8A60-102B56B63B4E}" dt="2023-06-29T12:18:37.750" v="19" actId="478"/>
          <ac:picMkLst>
            <pc:docMk/>
            <pc:sldMk cId="3634160757" sldId="2932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40.210" v="20" actId="478"/>
        <pc:sldMkLst>
          <pc:docMk/>
          <pc:sldMk cId="2651241728" sldId="2933"/>
        </pc:sldMkLst>
        <pc:picChg chg="del">
          <ac:chgData name="김 범모" userId="96b36664178a3162" providerId="LiveId" clId="{214FB9C7-8E2B-4CAA-8A60-102B56B63B4E}" dt="2023-06-29T12:18:40.210" v="20" actId="478"/>
          <ac:picMkLst>
            <pc:docMk/>
            <pc:sldMk cId="2651241728" sldId="2933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56.545" v="51" actId="478"/>
        <pc:sldMkLst>
          <pc:docMk/>
          <pc:sldMk cId="2348601922" sldId="2934"/>
        </pc:sldMkLst>
        <pc:picChg chg="del">
          <ac:chgData name="김 범모" userId="96b36664178a3162" providerId="LiveId" clId="{214FB9C7-8E2B-4CAA-8A60-102B56B63B4E}" dt="2023-06-29T12:20:56.545" v="51" actId="478"/>
          <ac:picMkLst>
            <pc:docMk/>
            <pc:sldMk cId="2348601922" sldId="2934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0:59.292" v="52" actId="478"/>
        <pc:sldMkLst>
          <pc:docMk/>
          <pc:sldMk cId="1719010689" sldId="2935"/>
        </pc:sldMkLst>
        <pc:picChg chg="del">
          <ac:chgData name="김 범모" userId="96b36664178a3162" providerId="LiveId" clId="{214FB9C7-8E2B-4CAA-8A60-102B56B63B4E}" dt="2023-06-29T12:20:59.292" v="52" actId="478"/>
          <ac:picMkLst>
            <pc:docMk/>
            <pc:sldMk cId="1719010689" sldId="2935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2:12.674" v="75" actId="478"/>
        <pc:sldMkLst>
          <pc:docMk/>
          <pc:sldMk cId="2487813728" sldId="2938"/>
        </pc:sldMkLst>
        <pc:picChg chg="del">
          <ac:chgData name="김 범모" userId="96b36664178a3162" providerId="LiveId" clId="{214FB9C7-8E2B-4CAA-8A60-102B56B63B4E}" dt="2023-06-29T12:22:12.674" v="75" actId="478"/>
          <ac:picMkLst>
            <pc:docMk/>
            <pc:sldMk cId="2487813728" sldId="2938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7:48.398" v="0" actId="478"/>
        <pc:sldMkLst>
          <pc:docMk/>
          <pc:sldMk cId="2996308272" sldId="2940"/>
        </pc:sldMkLst>
        <pc:picChg chg="del">
          <ac:chgData name="김 범모" userId="96b36664178a3162" providerId="LiveId" clId="{214FB9C7-8E2B-4CAA-8A60-102B56B63B4E}" dt="2023-06-29T12:17:48.398" v="0" actId="478"/>
          <ac:picMkLst>
            <pc:docMk/>
            <pc:sldMk cId="2996308272" sldId="2940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48.937" v="24" actId="478"/>
        <pc:sldMkLst>
          <pc:docMk/>
          <pc:sldMk cId="3918385755" sldId="2941"/>
        </pc:sldMkLst>
        <pc:picChg chg="del">
          <ac:chgData name="김 범모" userId="96b36664178a3162" providerId="LiveId" clId="{214FB9C7-8E2B-4CAA-8A60-102B56B63B4E}" dt="2023-06-29T12:18:48.937" v="24" actId="478"/>
          <ac:picMkLst>
            <pc:docMk/>
            <pc:sldMk cId="3918385755" sldId="2941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52.098" v="25" actId="478"/>
        <pc:sldMkLst>
          <pc:docMk/>
          <pc:sldMk cId="560807100" sldId="2942"/>
        </pc:sldMkLst>
        <pc:picChg chg="del">
          <ac:chgData name="김 범모" userId="96b36664178a3162" providerId="LiveId" clId="{214FB9C7-8E2B-4CAA-8A60-102B56B63B4E}" dt="2023-06-29T12:18:52.098" v="25" actId="478"/>
          <ac:picMkLst>
            <pc:docMk/>
            <pc:sldMk cId="560807100" sldId="2942"/>
            <ac:picMk id="11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2:20.780" v="78" actId="478"/>
        <pc:sldMkLst>
          <pc:docMk/>
          <pc:sldMk cId="623988745" sldId="2943"/>
        </pc:sldMkLst>
        <pc:picChg chg="del">
          <ac:chgData name="김 범모" userId="96b36664178a3162" providerId="LiveId" clId="{214FB9C7-8E2B-4CAA-8A60-102B56B63B4E}" dt="2023-06-29T12:22:20.780" v="78" actId="478"/>
          <ac:picMkLst>
            <pc:docMk/>
            <pc:sldMk cId="623988745" sldId="2943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7:54.646" v="2" actId="478"/>
        <pc:sldMkLst>
          <pc:docMk/>
          <pc:sldMk cId="219770614" sldId="2944"/>
        </pc:sldMkLst>
        <pc:picChg chg="del">
          <ac:chgData name="김 범모" userId="96b36664178a3162" providerId="LiveId" clId="{214FB9C7-8E2B-4CAA-8A60-102B56B63B4E}" dt="2023-06-29T12:17:54.646" v="2" actId="478"/>
          <ac:picMkLst>
            <pc:docMk/>
            <pc:sldMk cId="219770614" sldId="2944"/>
            <ac:picMk id="2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01.386" v="53" actId="478"/>
        <pc:sldMkLst>
          <pc:docMk/>
          <pc:sldMk cId="2150270714" sldId="2945"/>
        </pc:sldMkLst>
        <pc:picChg chg="del">
          <ac:chgData name="김 범모" userId="96b36664178a3162" providerId="LiveId" clId="{214FB9C7-8E2B-4CAA-8A60-102B56B63B4E}" dt="2023-06-29T12:21:01.386" v="53" actId="478"/>
          <ac:picMkLst>
            <pc:docMk/>
            <pc:sldMk cId="2150270714" sldId="2945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32.368" v="64" actId="478"/>
        <pc:sldMkLst>
          <pc:docMk/>
          <pc:sldMk cId="3963739722" sldId="2947"/>
        </pc:sldMkLst>
        <pc:picChg chg="del">
          <ac:chgData name="김 범모" userId="96b36664178a3162" providerId="LiveId" clId="{214FB9C7-8E2B-4CAA-8A60-102B56B63B4E}" dt="2023-06-29T12:21:32.368" v="64" actId="478"/>
          <ac:picMkLst>
            <pc:docMk/>
            <pc:sldMk cId="3963739722" sldId="2947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34.652" v="65" actId="478"/>
        <pc:sldMkLst>
          <pc:docMk/>
          <pc:sldMk cId="3643923132" sldId="2948"/>
        </pc:sldMkLst>
        <pc:picChg chg="del">
          <ac:chgData name="김 범모" userId="96b36664178a3162" providerId="LiveId" clId="{214FB9C7-8E2B-4CAA-8A60-102B56B63B4E}" dt="2023-06-29T12:21:34.652" v="65" actId="478"/>
          <ac:picMkLst>
            <pc:docMk/>
            <pc:sldMk cId="3643923132" sldId="2948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42.762" v="68" actId="478"/>
        <pc:sldMkLst>
          <pc:docMk/>
          <pc:sldMk cId="1560204330" sldId="2949"/>
        </pc:sldMkLst>
        <pc:picChg chg="del">
          <ac:chgData name="김 범모" userId="96b36664178a3162" providerId="LiveId" clId="{214FB9C7-8E2B-4CAA-8A60-102B56B63B4E}" dt="2023-06-29T12:21:42.762" v="68" actId="478"/>
          <ac:picMkLst>
            <pc:docMk/>
            <pc:sldMk cId="1560204330" sldId="2949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45.619" v="69" actId="478"/>
        <pc:sldMkLst>
          <pc:docMk/>
          <pc:sldMk cId="1685499261" sldId="2950"/>
        </pc:sldMkLst>
        <pc:picChg chg="del">
          <ac:chgData name="김 범모" userId="96b36664178a3162" providerId="LiveId" clId="{214FB9C7-8E2B-4CAA-8A60-102B56B63B4E}" dt="2023-06-29T12:21:45.619" v="69" actId="478"/>
          <ac:picMkLst>
            <pc:docMk/>
            <pc:sldMk cId="1685499261" sldId="2950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1:40.692" v="67" actId="478"/>
        <pc:sldMkLst>
          <pc:docMk/>
          <pc:sldMk cId="3940397709" sldId="2951"/>
        </pc:sldMkLst>
        <pc:picChg chg="del">
          <ac:chgData name="김 범모" userId="96b36664178a3162" providerId="LiveId" clId="{214FB9C7-8E2B-4CAA-8A60-102B56B63B4E}" dt="2023-06-29T12:21:40.692" v="67" actId="478"/>
          <ac:picMkLst>
            <pc:docMk/>
            <pc:sldMk cId="3940397709" sldId="2951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2:10.614" v="74" actId="478"/>
        <pc:sldMkLst>
          <pc:docMk/>
          <pc:sldMk cId="957618591" sldId="2952"/>
        </pc:sldMkLst>
        <pc:picChg chg="del">
          <ac:chgData name="김 범모" userId="96b36664178a3162" providerId="LiveId" clId="{214FB9C7-8E2B-4CAA-8A60-102B56B63B4E}" dt="2023-06-29T12:22:10.614" v="74" actId="478"/>
          <ac:picMkLst>
            <pc:docMk/>
            <pc:sldMk cId="957618591" sldId="2952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22:23.460" v="79" actId="478"/>
        <pc:sldMkLst>
          <pc:docMk/>
          <pc:sldMk cId="2052873319" sldId="2953"/>
        </pc:sldMkLst>
        <pc:picChg chg="del">
          <ac:chgData name="김 범모" userId="96b36664178a3162" providerId="LiveId" clId="{214FB9C7-8E2B-4CAA-8A60-102B56B63B4E}" dt="2023-06-29T12:22:23.460" v="79" actId="478"/>
          <ac:picMkLst>
            <pc:docMk/>
            <pc:sldMk cId="2052873319" sldId="2953"/>
            <ac:picMk id="2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8:45.711" v="169"/>
        <pc:sldMkLst>
          <pc:docMk/>
          <pc:sldMk cId="2472778176" sldId="2954"/>
        </pc:sldMkLst>
        <pc:spChg chg="mod">
          <ac:chgData name="김 범모" userId="96b36664178a3162" providerId="LiveId" clId="{214FB9C7-8E2B-4CAA-8A60-102B56B63B4E}" dt="2023-06-29T12:24:11.748" v="105" actId="20577"/>
          <ac:spMkLst>
            <pc:docMk/>
            <pc:sldMk cId="2472778176" sldId="2954"/>
            <ac:spMk id="13" creationId="{1B06EB21-742C-4CEE-A46B-4E55617396C0}"/>
          </ac:spMkLst>
        </pc:spChg>
        <pc:spChg chg="mod">
          <ac:chgData name="김 범모" userId="96b36664178a3162" providerId="LiveId" clId="{214FB9C7-8E2B-4CAA-8A60-102B56B63B4E}" dt="2023-06-29T12:28:45.711" v="169"/>
          <ac:spMkLst>
            <pc:docMk/>
            <pc:sldMk cId="2472778176" sldId="2954"/>
            <ac:spMk id="26" creationId="{DDC0B704-F02D-48F8-8820-B042C0E8AFD9}"/>
          </ac:spMkLst>
        </pc:spChg>
        <pc:picChg chg="del">
          <ac:chgData name="김 범모" userId="96b36664178a3162" providerId="LiveId" clId="{214FB9C7-8E2B-4CAA-8A60-102B56B63B4E}" dt="2023-06-29T12:22:15.350" v="76" actId="478"/>
          <ac:picMkLst>
            <pc:docMk/>
            <pc:sldMk cId="2472778176" sldId="2954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13.979" v="106" actId="20577"/>
        <pc:sldMkLst>
          <pc:docMk/>
          <pc:sldMk cId="116830809" sldId="2957"/>
        </pc:sldMkLst>
        <pc:spChg chg="mod">
          <ac:chgData name="김 범모" userId="96b36664178a3162" providerId="LiveId" clId="{214FB9C7-8E2B-4CAA-8A60-102B56B63B4E}" dt="2023-06-29T12:24:13.979" v="106" actId="20577"/>
          <ac:spMkLst>
            <pc:docMk/>
            <pc:sldMk cId="116830809" sldId="2957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17.758" v="77" actId="478"/>
          <ac:picMkLst>
            <pc:docMk/>
            <pc:sldMk cId="116830809" sldId="2957"/>
            <ac:picMk id="55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8:58.093" v="27" actId="478"/>
        <pc:sldMkLst>
          <pc:docMk/>
          <pc:sldMk cId="851175204" sldId="2959"/>
        </pc:sldMkLst>
        <pc:picChg chg="del">
          <ac:chgData name="김 범모" userId="96b36664178a3162" providerId="LiveId" clId="{214FB9C7-8E2B-4CAA-8A60-102B56B63B4E}" dt="2023-06-29T12:18:58.093" v="27" actId="478"/>
          <ac:picMkLst>
            <pc:docMk/>
            <pc:sldMk cId="851175204" sldId="2959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00.481" v="28" actId="478"/>
        <pc:sldMkLst>
          <pc:docMk/>
          <pc:sldMk cId="3136682055" sldId="2960"/>
        </pc:sldMkLst>
        <pc:picChg chg="del">
          <ac:chgData name="김 범모" userId="96b36664178a3162" providerId="LiveId" clId="{214FB9C7-8E2B-4CAA-8A60-102B56B63B4E}" dt="2023-06-29T12:19:00.481" v="28" actId="478"/>
          <ac:picMkLst>
            <pc:docMk/>
            <pc:sldMk cId="3136682055" sldId="2960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02.272" v="29" actId="478"/>
        <pc:sldMkLst>
          <pc:docMk/>
          <pc:sldMk cId="2103155220" sldId="2962"/>
        </pc:sldMkLst>
        <pc:picChg chg="del">
          <ac:chgData name="김 범모" userId="96b36664178a3162" providerId="LiveId" clId="{214FB9C7-8E2B-4CAA-8A60-102B56B63B4E}" dt="2023-06-29T12:19:02.272" v="29" actId="478"/>
          <ac:picMkLst>
            <pc:docMk/>
            <pc:sldMk cId="2103155220" sldId="2962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04.001" v="30" actId="478"/>
        <pc:sldMkLst>
          <pc:docMk/>
          <pc:sldMk cId="3052131795" sldId="2963"/>
        </pc:sldMkLst>
        <pc:picChg chg="del">
          <ac:chgData name="김 범모" userId="96b36664178a3162" providerId="LiveId" clId="{214FB9C7-8E2B-4CAA-8A60-102B56B63B4E}" dt="2023-06-29T12:19:04.001" v="30" actId="478"/>
          <ac:picMkLst>
            <pc:docMk/>
            <pc:sldMk cId="3052131795" sldId="2963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11.518" v="33" actId="478"/>
        <pc:sldMkLst>
          <pc:docMk/>
          <pc:sldMk cId="1173064125" sldId="2964"/>
        </pc:sldMkLst>
        <pc:picChg chg="del">
          <ac:chgData name="김 범모" userId="96b36664178a3162" providerId="LiveId" clId="{214FB9C7-8E2B-4CAA-8A60-102B56B63B4E}" dt="2023-06-29T12:19:11.518" v="33" actId="478"/>
          <ac:picMkLst>
            <pc:docMk/>
            <pc:sldMk cId="1173064125" sldId="2964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06.469" v="31" actId="478"/>
        <pc:sldMkLst>
          <pc:docMk/>
          <pc:sldMk cId="3760307113" sldId="2965"/>
        </pc:sldMkLst>
        <pc:picChg chg="del">
          <ac:chgData name="김 범모" userId="96b36664178a3162" providerId="LiveId" clId="{214FB9C7-8E2B-4CAA-8A60-102B56B63B4E}" dt="2023-06-29T12:19:06.469" v="31" actId="478"/>
          <ac:picMkLst>
            <pc:docMk/>
            <pc:sldMk cId="3760307113" sldId="2965"/>
            <ac:picMk id="10" creationId="{00000000-0000-0000-0000-000000000000}"/>
          </ac:picMkLst>
        </pc:picChg>
      </pc:sldChg>
      <pc:sldChg chg="delSp">
        <pc:chgData name="김 범모" userId="96b36664178a3162" providerId="LiveId" clId="{214FB9C7-8E2B-4CAA-8A60-102B56B63B4E}" dt="2023-06-29T12:19:08.589" v="32" actId="478"/>
        <pc:sldMkLst>
          <pc:docMk/>
          <pc:sldMk cId="3856026891" sldId="2966"/>
        </pc:sldMkLst>
        <pc:picChg chg="del">
          <ac:chgData name="김 범모" userId="96b36664178a3162" providerId="LiveId" clId="{214FB9C7-8E2B-4CAA-8A60-102B56B63B4E}" dt="2023-06-29T12:19:08.589" v="32" actId="478"/>
          <ac:picMkLst>
            <pc:docMk/>
            <pc:sldMk cId="3856026891" sldId="2966"/>
            <ac:picMk id="10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21.505" v="107" actId="20577"/>
        <pc:sldMkLst>
          <pc:docMk/>
          <pc:sldMk cId="2392803358" sldId="2967"/>
        </pc:sldMkLst>
        <pc:spChg chg="mod">
          <ac:chgData name="김 범모" userId="96b36664178a3162" providerId="LiveId" clId="{214FB9C7-8E2B-4CAA-8A60-102B56B63B4E}" dt="2023-06-29T12:24:21.505" v="107" actId="20577"/>
          <ac:spMkLst>
            <pc:docMk/>
            <pc:sldMk cId="2392803358" sldId="2967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25.628" v="80" actId="478"/>
          <ac:picMkLst>
            <pc:docMk/>
            <pc:sldMk cId="2392803358" sldId="2967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27.410" v="109" actId="478"/>
        <pc:sldMkLst>
          <pc:docMk/>
          <pc:sldMk cId="986583239" sldId="2969"/>
        </pc:sldMkLst>
        <pc:spChg chg="mod">
          <ac:chgData name="김 범모" userId="96b36664178a3162" providerId="LiveId" clId="{214FB9C7-8E2B-4CAA-8A60-102B56B63B4E}" dt="2023-06-29T12:24:26.016" v="108" actId="20577"/>
          <ac:spMkLst>
            <pc:docMk/>
            <pc:sldMk cId="986583239" sldId="2969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4:27.410" v="109" actId="478"/>
          <ac:picMkLst>
            <pc:docMk/>
            <pc:sldMk cId="986583239" sldId="2969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32.571" v="110" actId="20577"/>
        <pc:sldMkLst>
          <pc:docMk/>
          <pc:sldMk cId="2476980359" sldId="2970"/>
        </pc:sldMkLst>
        <pc:spChg chg="mod">
          <ac:chgData name="김 범모" userId="96b36664178a3162" providerId="LiveId" clId="{214FB9C7-8E2B-4CAA-8A60-102B56B63B4E}" dt="2023-06-29T12:24:32.571" v="110" actId="20577"/>
          <ac:spMkLst>
            <pc:docMk/>
            <pc:sldMk cId="2476980359" sldId="2970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28.110" v="81" actId="478"/>
          <ac:picMkLst>
            <pc:docMk/>
            <pc:sldMk cId="2476980359" sldId="2970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34.806" v="111" actId="20577"/>
        <pc:sldMkLst>
          <pc:docMk/>
          <pc:sldMk cId="4234980551" sldId="2971"/>
        </pc:sldMkLst>
        <pc:spChg chg="mod">
          <ac:chgData name="김 범모" userId="96b36664178a3162" providerId="LiveId" clId="{214FB9C7-8E2B-4CAA-8A60-102B56B63B4E}" dt="2023-06-29T12:24:34.806" v="111" actId="20577"/>
          <ac:spMkLst>
            <pc:docMk/>
            <pc:sldMk cId="4234980551" sldId="2971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29.979" v="82" actId="478"/>
          <ac:picMkLst>
            <pc:docMk/>
            <pc:sldMk cId="4234980551" sldId="2971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37.042" v="112" actId="20577"/>
        <pc:sldMkLst>
          <pc:docMk/>
          <pc:sldMk cId="69627869" sldId="2972"/>
        </pc:sldMkLst>
        <pc:spChg chg="mod">
          <ac:chgData name="김 범모" userId="96b36664178a3162" providerId="LiveId" clId="{214FB9C7-8E2B-4CAA-8A60-102B56B63B4E}" dt="2023-06-29T12:24:37.042" v="112" actId="20577"/>
          <ac:spMkLst>
            <pc:docMk/>
            <pc:sldMk cId="69627869" sldId="2972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32.505" v="83" actId="478"/>
          <ac:picMkLst>
            <pc:docMk/>
            <pc:sldMk cId="69627869" sldId="2972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39.304" v="113" actId="20577"/>
        <pc:sldMkLst>
          <pc:docMk/>
          <pc:sldMk cId="1013290251" sldId="2973"/>
        </pc:sldMkLst>
        <pc:spChg chg="mod">
          <ac:chgData name="김 범모" userId="96b36664178a3162" providerId="LiveId" clId="{214FB9C7-8E2B-4CAA-8A60-102B56B63B4E}" dt="2023-06-29T12:24:39.304" v="113" actId="20577"/>
          <ac:spMkLst>
            <pc:docMk/>
            <pc:sldMk cId="1013290251" sldId="2973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34.978" v="84" actId="478"/>
          <ac:picMkLst>
            <pc:docMk/>
            <pc:sldMk cId="1013290251" sldId="2973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7:20.154" v="158" actId="20577"/>
        <pc:sldMkLst>
          <pc:docMk/>
          <pc:sldMk cId="413262299" sldId="2974"/>
        </pc:sldMkLst>
        <pc:spChg chg="mod">
          <ac:chgData name="김 범모" userId="96b36664178a3162" providerId="LiveId" clId="{214FB9C7-8E2B-4CAA-8A60-102B56B63B4E}" dt="2023-06-29T12:27:20.154" v="158" actId="20577"/>
          <ac:spMkLst>
            <pc:docMk/>
            <pc:sldMk cId="413262299" sldId="2974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36.899" v="85" actId="478"/>
          <ac:picMkLst>
            <pc:docMk/>
            <pc:sldMk cId="413262299" sldId="2974"/>
            <ac:picMk id="55" creationId="{00000000-0000-0000-0000-000000000000}"/>
          </ac:picMkLst>
        </pc:picChg>
      </pc:sldChg>
      <pc:sldChg chg="delSp modSp mod">
        <pc:chgData name="김 범모" userId="96b36664178a3162" providerId="LiveId" clId="{214FB9C7-8E2B-4CAA-8A60-102B56B63B4E}" dt="2023-06-29T12:24:41.459" v="114" actId="20577"/>
        <pc:sldMkLst>
          <pc:docMk/>
          <pc:sldMk cId="3770858068" sldId="2975"/>
        </pc:sldMkLst>
        <pc:spChg chg="mod">
          <ac:chgData name="김 범모" userId="96b36664178a3162" providerId="LiveId" clId="{214FB9C7-8E2B-4CAA-8A60-102B56B63B4E}" dt="2023-06-29T12:24:41.459" v="114" actId="20577"/>
          <ac:spMkLst>
            <pc:docMk/>
            <pc:sldMk cId="3770858068" sldId="2975"/>
            <ac:spMk id="13" creationId="{1B06EB21-742C-4CEE-A46B-4E55617396C0}"/>
          </ac:spMkLst>
        </pc:spChg>
        <pc:picChg chg="del">
          <ac:chgData name="김 범모" userId="96b36664178a3162" providerId="LiveId" clId="{214FB9C7-8E2B-4CAA-8A60-102B56B63B4E}" dt="2023-06-29T12:22:39.431" v="86" actId="478"/>
          <ac:picMkLst>
            <pc:docMk/>
            <pc:sldMk cId="3770858068" sldId="2975"/>
            <ac:picMk id="55" creationId="{00000000-0000-0000-0000-000000000000}"/>
          </ac:picMkLst>
        </pc:picChg>
      </pc:sldChg>
    </pc:docChg>
  </pc:docChgLst>
  <pc:docChgLst>
    <pc:chgData name="Mr. PPT" userId="6442ff2356111531" providerId="LiveId" clId="{C9A97C84-3C63-45F7-BED5-E40506D15696}"/>
    <pc:docChg chg="undo redo custSel addSld delSld modSld sldOrd delMainMaster modMainMaster addSection modSection">
      <pc:chgData name="Mr. PPT" userId="6442ff2356111531" providerId="LiveId" clId="{C9A97C84-3C63-45F7-BED5-E40506D15696}" dt="2022-09-29T01:54:41.923" v="4225" actId="20577"/>
      <pc:docMkLst>
        <pc:docMk/>
      </pc:docMkLst>
      <pc:sldChg chg="addSp delSp modSp del mod ord">
        <pc:chgData name="Mr. PPT" userId="6442ff2356111531" providerId="LiveId" clId="{C9A97C84-3C63-45F7-BED5-E40506D15696}" dt="2022-09-28T10:48:41.356" v="4032" actId="47"/>
        <pc:sldMkLst>
          <pc:docMk/>
          <pc:sldMk cId="2853584102" sldId="257"/>
        </pc:sldMkLst>
        <pc:spChg chg="add del mod">
          <ac:chgData name="Mr. PPT" userId="6442ff2356111531" providerId="LiveId" clId="{C9A97C84-3C63-45F7-BED5-E40506D15696}" dt="2022-09-28T02:10:48.793" v="251" actId="478"/>
          <ac:spMkLst>
            <pc:docMk/>
            <pc:sldMk cId="2853584102" sldId="257"/>
            <ac:spMk id="3" creationId="{ED96EC04-B842-424F-81AB-7D09B84FB13A}"/>
          </ac:spMkLst>
        </pc:spChg>
        <pc:spChg chg="add del mod">
          <ac:chgData name="Mr. PPT" userId="6442ff2356111531" providerId="LiveId" clId="{C9A97C84-3C63-45F7-BED5-E40506D15696}" dt="2022-09-28T02:10:48.793" v="251" actId="478"/>
          <ac:spMkLst>
            <pc:docMk/>
            <pc:sldMk cId="2853584102" sldId="257"/>
            <ac:spMk id="4" creationId="{4B0419C0-AB7A-491E-9231-9563A4DF7C42}"/>
          </ac:spMkLst>
        </pc:spChg>
        <pc:picChg chg="mod">
          <ac:chgData name="Mr. PPT" userId="6442ff2356111531" providerId="LiveId" clId="{C9A97C84-3C63-45F7-BED5-E40506D15696}" dt="2022-09-28T02:07:44.488" v="206" actId="1076"/>
          <ac:picMkLst>
            <pc:docMk/>
            <pc:sldMk cId="2853584102" sldId="257"/>
            <ac:picMk id="1026" creationId="{C5103E16-3320-4EDD-923D-F6237087A180}"/>
          </ac:picMkLst>
        </pc:picChg>
        <pc:cxnChg chg="add del mod">
          <ac:chgData name="Mr. PPT" userId="6442ff2356111531" providerId="LiveId" clId="{C9A97C84-3C63-45F7-BED5-E40506D15696}" dt="2022-09-28T02:10:48.793" v="251" actId="478"/>
          <ac:cxnSpMkLst>
            <pc:docMk/>
            <pc:sldMk cId="2853584102" sldId="257"/>
            <ac:cxnSpMk id="5" creationId="{7DB44041-3A02-426E-8CBA-522816CBACD8}"/>
          </ac:cxnSpMkLst>
        </pc:cxnChg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3629989263" sldId="258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3684472308" sldId="259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2040571058" sldId="260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4059133445" sldId="261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806688763" sldId="262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2695813690" sldId="263"/>
        </pc:sldMkLst>
      </pc:sldChg>
      <pc:sldChg chg="del">
        <pc:chgData name="Mr. PPT" userId="6442ff2356111531" providerId="LiveId" clId="{C9A97C84-3C63-45F7-BED5-E40506D15696}" dt="2022-09-28T10:48:41.356" v="4032" actId="47"/>
        <pc:sldMkLst>
          <pc:docMk/>
          <pc:sldMk cId="4250117737" sldId="264"/>
        </pc:sldMkLst>
      </pc:sldChg>
      <pc:sldChg chg="del">
        <pc:chgData name="Mr. PPT" userId="6442ff2356111531" providerId="LiveId" clId="{C9A97C84-3C63-45F7-BED5-E40506D15696}" dt="2022-09-28T06:46:11.908" v="1822" actId="47"/>
        <pc:sldMkLst>
          <pc:docMk/>
          <pc:sldMk cId="2004667479" sldId="265"/>
        </pc:sldMkLst>
      </pc:sldChg>
      <pc:sldChg chg="addSp delSp modSp new del mod ord setBg modAnim">
        <pc:chgData name="Mr. PPT" userId="6442ff2356111531" providerId="LiveId" clId="{C9A97C84-3C63-45F7-BED5-E40506D15696}" dt="2022-09-28T03:43:06.118" v="665" actId="47"/>
        <pc:sldMkLst>
          <pc:docMk/>
          <pc:sldMk cId="778625918" sldId="266"/>
        </pc:sldMkLst>
        <pc:spChg chg="add del mod">
          <ac:chgData name="Mr. PPT" userId="6442ff2356111531" providerId="LiveId" clId="{C9A97C84-3C63-45F7-BED5-E40506D15696}" dt="2022-09-28T02:08:44.467" v="231" actId="478"/>
          <ac:spMkLst>
            <pc:docMk/>
            <pc:sldMk cId="778625918" sldId="266"/>
            <ac:spMk id="2" creationId="{1C8AF35D-A87F-4D0E-86FD-9AD6ECF8CC35}"/>
          </ac:spMkLst>
        </pc:spChg>
        <pc:spChg chg="add del mod">
          <ac:chgData name="Mr. PPT" userId="6442ff2356111531" providerId="LiveId" clId="{C9A97C84-3C63-45F7-BED5-E40506D15696}" dt="2022-09-28T02:08:44.467" v="231" actId="478"/>
          <ac:spMkLst>
            <pc:docMk/>
            <pc:sldMk cId="778625918" sldId="266"/>
            <ac:spMk id="3" creationId="{A4CEDC61-8AD7-4384-86A4-2002EF829BB7}"/>
          </ac:spMkLst>
        </pc:spChg>
        <pc:spChg chg="add mod">
          <ac:chgData name="Mr. PPT" userId="6442ff2356111531" providerId="LiveId" clId="{C9A97C84-3C63-45F7-BED5-E40506D15696}" dt="2022-09-28T02:43:19.267" v="629" actId="207"/>
          <ac:spMkLst>
            <pc:docMk/>
            <pc:sldMk cId="778625918" sldId="266"/>
            <ac:spMk id="4" creationId="{277D56F2-3039-4B96-9EE2-1DFB3D7734BF}"/>
          </ac:spMkLst>
        </pc:spChg>
        <pc:spChg chg="add mod">
          <ac:chgData name="Mr. PPT" userId="6442ff2356111531" providerId="LiveId" clId="{C9A97C84-3C63-45F7-BED5-E40506D15696}" dt="2022-09-28T02:43:00.796" v="627" actId="207"/>
          <ac:spMkLst>
            <pc:docMk/>
            <pc:sldMk cId="778625918" sldId="266"/>
            <ac:spMk id="5" creationId="{DDC0B704-F02D-48F8-8820-B042C0E8AFD9}"/>
          </ac:spMkLst>
        </pc:spChg>
        <pc:spChg chg="del mod topLvl">
          <ac:chgData name="Mr. PPT" userId="6442ff2356111531" providerId="LiveId" clId="{C9A97C84-3C63-45F7-BED5-E40506D15696}" dt="2022-09-28T02:21:57.765" v="423" actId="478"/>
          <ac:spMkLst>
            <pc:docMk/>
            <pc:sldMk cId="778625918" sldId="266"/>
            <ac:spMk id="10" creationId="{B94642C4-3883-4887-8EE4-55700A04E90A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1" creationId="{4B3D03BA-6C3F-492F-AA76-1B4C2A510AFD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2" creationId="{83A8C3D7-1D85-4AC5-A1C0-2E8035056AA1}"/>
          </ac:spMkLst>
        </pc:spChg>
        <pc:spChg chg="mod topLvl">
          <ac:chgData name="Mr. PPT" userId="6442ff2356111531" providerId="LiveId" clId="{C9A97C84-3C63-45F7-BED5-E40506D15696}" dt="2022-09-28T02:27:59.700" v="444" actId="164"/>
          <ac:spMkLst>
            <pc:docMk/>
            <pc:sldMk cId="778625918" sldId="266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2:20:39.884" v="358" actId="571"/>
          <ac:spMkLst>
            <pc:docMk/>
            <pc:sldMk cId="778625918" sldId="266"/>
            <ac:spMk id="14" creationId="{4643BC97-6559-4021-80B1-2A3F78D44E5D}"/>
          </ac:spMkLst>
        </pc:spChg>
        <pc:spChg chg="add mod">
          <ac:chgData name="Mr. PPT" userId="6442ff2356111531" providerId="LiveId" clId="{C9A97C84-3C63-45F7-BED5-E40506D15696}" dt="2022-09-28T02:33:45.886" v="613" actId="14100"/>
          <ac:spMkLst>
            <pc:docMk/>
            <pc:sldMk cId="778625918" sldId="266"/>
            <ac:spMk id="15" creationId="{5BF32813-582D-4D42-A9F6-613DE57ABA70}"/>
          </ac:spMkLst>
        </pc:spChg>
        <pc:spChg chg="add mod">
          <ac:chgData name="Mr. PPT" userId="6442ff2356111531" providerId="LiveId" clId="{C9A97C84-3C63-45F7-BED5-E40506D15696}" dt="2022-09-28T02:35:31.770" v="615" actId="20577"/>
          <ac:spMkLst>
            <pc:docMk/>
            <pc:sldMk cId="778625918" sldId="266"/>
            <ac:spMk id="16" creationId="{1B06EB21-742C-4CEE-A46B-4E55617396C0}"/>
          </ac:spMkLst>
        </pc:spChg>
        <pc:grpChg chg="add del mod">
          <ac:chgData name="Mr. PPT" userId="6442ff2356111531" providerId="LiveId" clId="{C9A97C84-3C63-45F7-BED5-E40506D15696}" dt="2022-09-28T02:20:13.067" v="351" actId="165"/>
          <ac:grpSpMkLst>
            <pc:docMk/>
            <pc:sldMk cId="778625918" sldId="266"/>
            <ac:grpSpMk id="9" creationId="{13A73971-52C5-460C-86F8-44BFBF1EE644}"/>
          </ac:grpSpMkLst>
        </pc:grpChg>
        <pc:grpChg chg="add mod">
          <ac:chgData name="Mr. PPT" userId="6442ff2356111531" providerId="LiveId" clId="{C9A97C84-3C63-45F7-BED5-E40506D15696}" dt="2022-09-28T02:28:28.756" v="457" actId="1035"/>
          <ac:grpSpMkLst>
            <pc:docMk/>
            <pc:sldMk cId="778625918" sldId="266"/>
            <ac:grpSpMk id="17" creationId="{D8078EF7-62F1-446E-8ABC-38146DC6B212}"/>
          </ac:grpSpMkLst>
        </pc:grpChg>
        <pc:picChg chg="add mod">
          <ac:chgData name="Mr. PPT" userId="6442ff2356111531" providerId="LiveId" clId="{C9A97C84-3C63-45F7-BED5-E40506D15696}" dt="2022-09-28T02:43:25.853" v="631" actId="1076"/>
          <ac:picMkLst>
            <pc:docMk/>
            <pc:sldMk cId="778625918" sldId="266"/>
            <ac:picMk id="19" creationId="{A7C6C073-D439-49D9-A7C8-602DDD325C32}"/>
          </ac:picMkLst>
        </pc:picChg>
        <pc:cxnChg chg="add del mod">
          <ac:chgData name="Mr. PPT" userId="6442ff2356111531" providerId="LiveId" clId="{C9A97C84-3C63-45F7-BED5-E40506D15696}" dt="2022-09-28T02:11:23.356" v="255" actId="478"/>
          <ac:cxnSpMkLst>
            <pc:docMk/>
            <pc:sldMk cId="778625918" sldId="266"/>
            <ac:cxnSpMk id="6" creationId="{EF167AD6-A730-466B-AFC1-E5BAD167FCA4}"/>
          </ac:cxnSpMkLst>
        </pc:cxnChg>
      </pc:sldChg>
      <pc:sldChg chg="addSp modSp del mod">
        <pc:chgData name="Mr. PPT" userId="6442ff2356111531" providerId="LiveId" clId="{C9A97C84-3C63-45F7-BED5-E40506D15696}" dt="2022-09-28T08:09:45.056" v="2682" actId="47"/>
        <pc:sldMkLst>
          <pc:docMk/>
          <pc:sldMk cId="2980619413" sldId="266"/>
        </pc:sldMkLst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2" creationId="{50EC47E0-B92A-4BAD-A227-ED63C5CA06A1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3" creationId="{6D43A0A1-9703-4E0B-9C25-8D8E8828601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4" creationId="{5068926D-F234-45E2-B513-E5770CC2053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55" creationId="{829D6614-F652-4711-A047-37B2B90C715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5" creationId="{2D1CD4ED-4635-4463-B594-810EC5DD8B26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6" creationId="{B66A4E76-1823-4D46-9235-9088A2E87E6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7" creationId="{DD0A3DF8-B2CC-4B77-AEAB-99A8F2453B6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78" creationId="{9D14CDD4-378A-4476-905A-7D6F6D08B8A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1" creationId="{28D85935-F28F-4992-81EE-C893B4E178B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2" creationId="{310F2CE8-DB85-475D-9350-AAF7D6914AB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3" creationId="{9CF0CA7A-53F4-428C-9CC2-F5474431EFC4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84" creationId="{D40E993A-899A-4F8C-889D-63EBC46F953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3" creationId="{8331DD8E-02A2-4331-8EAA-BFE0CFE1355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4" creationId="{7DDAF7B9-8E63-4B61-BFC3-D75DA41EC47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5" creationId="{31DE790F-F160-452C-9C6D-F7AC06A53CF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6" creationId="{525A7072-3D6E-4B05-911D-56E0ED76F9D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99" creationId="{6F38ED59-6486-469A-9B12-301B91B89D72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0" creationId="{C9861FB6-E552-4358-93B4-706EBFE1043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1" creationId="{431F52F2-B9F5-4660-AB55-2B982BA8CDF2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3" creationId="{15A6B6B0-CAE7-423A-B3E6-ABB2DBBE6167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4" creationId="{72B0F5AA-6A01-481D-A6DB-2F707313083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5" creationId="{F438BFE8-54F9-4900-AABE-671C232EA8C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6" creationId="{1A242912-9523-4B35-852A-FCC0B97CB8F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7" creationId="{76B928B3-B98C-46D5-B617-E4ADC65F6D84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8" creationId="{F6390E23-8E75-4BFC-A002-6C902FB6BEB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09" creationId="{EE0EB404-116A-4D55-8B68-65096D2C43F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1" creationId="{0F2AC8E5-E2EC-4DE8-A8F5-31C25C31A5B5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2" creationId="{1BA428D6-06C8-437B-B4D1-FA32483C969F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3" creationId="{F7AE4FEF-F437-451C-B9F9-60C2698FB49E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4" creationId="{C1FA5C3F-A99F-4B58-9DD6-67E919F8222F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5" creationId="{6B16F436-8CB4-4890-B952-1C9E3F1839A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6" creationId="{C139C7D7-2C22-4479-8445-4709554B6339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7" creationId="{C67F2A9E-BF67-4B93-8BB7-19C30B077F0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8" creationId="{30E51FEA-E8A3-4A54-9034-120309706947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19" creationId="{602B4B56-FA3E-46D2-BC46-3E8DE055B3C5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0" creationId="{31D8E398-B0B5-432C-971E-D09AAE23EECB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3" creationId="{3BEE33D9-632A-49BB-B057-9B5D665BB098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4" creationId="{27EBBCA1-9A1D-455A-825F-3DDA02FCEB7A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5" creationId="{0D11F9AB-E96D-43E2-82CF-6BF84A6F3C43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6" creationId="{4FF44CF1-2603-4217-8563-D007F0E35E20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7" creationId="{B42A4BFF-3756-46AE-89B3-427F90B9880C}"/>
          </ac:spMkLst>
        </pc:spChg>
        <pc:spChg chg="mod">
          <ac:chgData name="Mr. PPT" userId="6442ff2356111531" providerId="LiveId" clId="{C9A97C84-3C63-45F7-BED5-E40506D15696}" dt="2022-09-28T08:09:07.066" v="2680" actId="1076"/>
          <ac:spMkLst>
            <pc:docMk/>
            <pc:sldMk cId="2980619413" sldId="266"/>
            <ac:spMk id="128" creationId="{58FF54F8-BC7D-47B5-AF31-9E9A541637C4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2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6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7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38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2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3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4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5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49" creationId="{6A2A15A1-91A2-47E6-857E-F10058A4F4B3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50" creationId="{4F99720A-966C-4816-BC0E-EA654D7F657B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56" creationId="{48279C77-0A74-41E5-A4C7-6B6C95A5D3BA}"/>
          </ac:spMkLst>
        </pc:spChg>
        <pc:spChg chg="mod">
          <ac:chgData name="Mr. PPT" userId="6442ff2356111531" providerId="LiveId" clId="{C9A97C84-3C63-45F7-BED5-E40506D15696}" dt="2022-09-28T08:08:56.857" v="2677" actId="164"/>
          <ac:spMkLst>
            <pc:docMk/>
            <pc:sldMk cId="2980619413" sldId="266"/>
            <ac:spMk id="168" creationId="{4F99720A-966C-4816-BC0E-EA654D7F657B}"/>
          </ac:spMkLst>
        </pc:spChg>
        <pc:grpChg chg="add 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2" creationId="{FC8BD18C-56CE-4F55-9E93-7935F86B8E82}"/>
          </ac:grpSpMkLst>
        </pc:grpChg>
        <pc:grpChg chg="add mod">
          <ac:chgData name="Mr. PPT" userId="6442ff2356111531" providerId="LiveId" clId="{C9A97C84-3C63-45F7-BED5-E40506D15696}" dt="2022-09-28T08:09:09.141" v="2681" actId="1076"/>
          <ac:grpSpMkLst>
            <pc:docMk/>
            <pc:sldMk cId="2980619413" sldId="266"/>
            <ac:grpSpMk id="3" creationId="{20FB73D0-D631-4BF8-BE90-37587B5AE39E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98" creationId="{E40C5C77-AB13-48C5-B4A3-269058346EBD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02" creationId="{5FABC8FE-785F-4AE4-9C36-C224A6CACCA2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10" creationId="{23592362-7520-4044-8529-65B36B28A21E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21" creationId="{F3F15334-2FE9-4C07-99A9-7DA89A89D063}"/>
          </ac:grpSpMkLst>
        </pc:grpChg>
        <pc:grpChg chg="mod">
          <ac:chgData name="Mr. PPT" userId="6442ff2356111531" providerId="LiveId" clId="{C9A97C84-3C63-45F7-BED5-E40506D15696}" dt="2022-09-28T08:09:07.066" v="2680" actId="1076"/>
          <ac:grpSpMkLst>
            <pc:docMk/>
            <pc:sldMk cId="2980619413" sldId="266"/>
            <ac:grpSpMk id="122" creationId="{66C5C8BC-2D3C-44AC-B1B0-6DF64B2BFEF0}"/>
          </ac:grpSpMkLst>
        </pc:grpChg>
      </pc:sldChg>
      <pc:sldChg chg="addSp delSp modSp add mod ord setBg addAnim delAnim modAnim">
        <pc:chgData name="Mr. PPT" userId="6442ff2356111531" providerId="LiveId" clId="{C9A97C84-3C63-45F7-BED5-E40506D15696}" dt="2022-09-29T01:32:53.495" v="4115" actId="1076"/>
        <pc:sldMkLst>
          <pc:docMk/>
          <pc:sldMk cId="2998782927" sldId="267"/>
        </pc:sldMkLst>
        <pc:spChg chg="mod">
          <ac:chgData name="Mr. PPT" userId="6442ff2356111531" providerId="LiveId" clId="{C9A97C84-3C63-45F7-BED5-E40506D15696}" dt="2022-09-28T02:47:02.823" v="645" actId="207"/>
          <ac:spMkLst>
            <pc:docMk/>
            <pc:sldMk cId="2998782927" sldId="267"/>
            <ac:spMk id="4" creationId="{277D56F2-3039-4B96-9EE2-1DFB3D7734BF}"/>
          </ac:spMkLst>
        </pc:spChg>
        <pc:spChg chg="mod">
          <ac:chgData name="Mr. PPT" userId="6442ff2356111531" providerId="LiveId" clId="{C9A97C84-3C63-45F7-BED5-E40506D15696}" dt="2022-09-28T02:47:07.450" v="646" actId="207"/>
          <ac:spMkLst>
            <pc:docMk/>
            <pc:sldMk cId="2998782927" sldId="267"/>
            <ac:spMk id="5" creationId="{DDC0B704-F02D-48F8-8820-B042C0E8AFD9}"/>
          </ac:spMkLst>
        </pc:spChg>
        <pc:spChg chg="add del mod">
          <ac:chgData name="Mr. PPT" userId="6442ff2356111531" providerId="LiveId" clId="{C9A97C84-3C63-45F7-BED5-E40506D15696}" dt="2022-09-28T04:30:08.979" v="804" actId="478"/>
          <ac:spMkLst>
            <pc:docMk/>
            <pc:sldMk cId="2998782927" sldId="267"/>
            <ac:spMk id="10" creationId="{6443BF3C-0CB3-4C09-9FF9-00C9612CF8F2}"/>
          </ac:spMkLst>
        </pc:spChg>
        <pc:spChg chg="mod topLvl">
          <ac:chgData name="Mr. PPT" userId="6442ff2356111531" providerId="LiveId" clId="{C9A97C84-3C63-45F7-BED5-E40506D15696}" dt="2022-09-28T02:47:28.611" v="650" actId="207"/>
          <ac:spMkLst>
            <pc:docMk/>
            <pc:sldMk cId="2998782927" sldId="267"/>
            <ac:spMk id="11" creationId="{4B3D03BA-6C3F-492F-AA76-1B4C2A510AFD}"/>
          </ac:spMkLst>
        </pc:spChg>
        <pc:spChg chg="mod topLvl">
          <ac:chgData name="Mr. PPT" userId="6442ff2356111531" providerId="LiveId" clId="{C9A97C84-3C63-45F7-BED5-E40506D15696}" dt="2022-09-28T02:47:23.991" v="649" actId="207"/>
          <ac:spMkLst>
            <pc:docMk/>
            <pc:sldMk cId="2998782927" sldId="267"/>
            <ac:spMk id="12" creationId="{83A8C3D7-1D85-4AC5-A1C0-2E8035056AA1}"/>
          </ac:spMkLst>
        </pc:spChg>
        <pc:spChg chg="mod topLvl">
          <ac:chgData name="Mr. PPT" userId="6442ff2356111531" providerId="LiveId" clId="{C9A97C84-3C63-45F7-BED5-E40506D15696}" dt="2022-09-28T02:47:20.727" v="648" actId="207"/>
          <ac:spMkLst>
            <pc:docMk/>
            <pc:sldMk cId="2998782927" sldId="267"/>
            <ac:spMk id="13" creationId="{0FA52565-BCB7-4DDA-B115-9A2A9B983060}"/>
          </ac:spMkLst>
        </pc:spChg>
        <pc:spChg chg="add del mod">
          <ac:chgData name="Mr. PPT" userId="6442ff2356111531" providerId="LiveId" clId="{C9A97C84-3C63-45F7-BED5-E40506D15696}" dt="2022-09-28T04:25:00.621" v="756" actId="478"/>
          <ac:spMkLst>
            <pc:docMk/>
            <pc:sldMk cId="2998782927" sldId="267"/>
            <ac:spMk id="14" creationId="{02B46692-E8F7-4C31-9BCD-F3BA1352857B}"/>
          </ac:spMkLst>
        </pc:spChg>
        <pc:spChg chg="add del mod">
          <ac:chgData name="Mr. PPT" userId="6442ff2356111531" providerId="LiveId" clId="{C9A97C84-3C63-45F7-BED5-E40506D15696}" dt="2022-09-28T02:46:57.160" v="644" actId="478"/>
          <ac:spMkLst>
            <pc:docMk/>
            <pc:sldMk cId="2998782927" sldId="267"/>
            <ac:spMk id="14" creationId="{132EFE9A-6836-4D4E-9AD1-0B9A5725DA7E}"/>
          </ac:spMkLst>
        </pc:spChg>
        <pc:spChg chg="add del mod">
          <ac:chgData name="Mr. PPT" userId="6442ff2356111531" providerId="LiveId" clId="{C9A97C84-3C63-45F7-BED5-E40506D15696}" dt="2022-09-28T04:22:55.910" v="732" actId="478"/>
          <ac:spMkLst>
            <pc:docMk/>
            <pc:sldMk cId="2998782927" sldId="267"/>
            <ac:spMk id="17" creationId="{4816B5FB-7FCB-4CF4-9D39-0060AE9676F8}"/>
          </ac:spMkLst>
        </pc:spChg>
        <pc:spChg chg="add del mod">
          <ac:chgData name="Mr. PPT" userId="6442ff2356111531" providerId="LiveId" clId="{C9A97C84-3C63-45F7-BED5-E40506D15696}" dt="2022-09-28T02:46:57.160" v="644" actId="478"/>
          <ac:spMkLst>
            <pc:docMk/>
            <pc:sldMk cId="2998782927" sldId="267"/>
            <ac:spMk id="18" creationId="{786FCBE0-6416-443B-AC9F-163417C71E0A}"/>
          </ac:spMkLst>
        </pc:spChg>
        <pc:spChg chg="mod topLvl">
          <ac:chgData name="Mr. PPT" userId="6442ff2356111531" providerId="LiveId" clId="{C9A97C84-3C63-45F7-BED5-E40506D15696}" dt="2022-09-28T07:05:17.202" v="2017" actId="207"/>
          <ac:spMkLst>
            <pc:docMk/>
            <pc:sldMk cId="2998782927" sldId="267"/>
            <ac:spMk id="20" creationId="{C983CB63-ABEC-4A6B-85F1-9820E6C50C36}"/>
          </ac:spMkLst>
        </pc:spChg>
        <pc:spChg chg="add del">
          <ac:chgData name="Mr. PPT" userId="6442ff2356111531" providerId="LiveId" clId="{C9A97C84-3C63-45F7-BED5-E40506D15696}" dt="2022-09-28T03:39:38.346" v="655" actId="22"/>
          <ac:spMkLst>
            <pc:docMk/>
            <pc:sldMk cId="2998782927" sldId="267"/>
            <ac:spMk id="20" creationId="{FEEC6ECB-EB97-4414-A209-5F9045335FE3}"/>
          </ac:spMkLst>
        </pc:spChg>
        <pc:spChg chg="del mod topLvl">
          <ac:chgData name="Mr. PPT" userId="6442ff2356111531" providerId="LiveId" clId="{C9A97C84-3C63-45F7-BED5-E40506D15696}" dt="2022-09-28T04:20:50.589" v="684" actId="478"/>
          <ac:spMkLst>
            <pc:docMk/>
            <pc:sldMk cId="2998782927" sldId="267"/>
            <ac:spMk id="21" creationId="{C126B4C2-B0C1-4F9C-919C-D461ABC8978C}"/>
          </ac:spMkLst>
        </pc:spChg>
        <pc:spChg chg="add del mod">
          <ac:chgData name="Mr. PPT" userId="6442ff2356111531" providerId="LiveId" clId="{C9A97C84-3C63-45F7-BED5-E40506D15696}" dt="2022-09-28T04:26:54.648" v="768" actId="478"/>
          <ac:spMkLst>
            <pc:docMk/>
            <pc:sldMk cId="2998782927" sldId="267"/>
            <ac:spMk id="22" creationId="{4C77686C-E271-426F-92C1-FC00F13A10EA}"/>
          </ac:spMkLst>
        </pc:spChg>
        <pc:spChg chg="add del mod">
          <ac:chgData name="Mr. PPT" userId="6442ff2356111531" providerId="LiveId" clId="{C9A97C84-3C63-45F7-BED5-E40506D15696}" dt="2022-09-28T04:26:54.648" v="768" actId="478"/>
          <ac:spMkLst>
            <pc:docMk/>
            <pc:sldMk cId="2998782927" sldId="267"/>
            <ac:spMk id="23" creationId="{E1552FA1-C0C2-4D1C-9DDC-7FADCD5EC726}"/>
          </ac:spMkLst>
        </pc:spChg>
        <pc:spChg chg="del mod topLvl">
          <ac:chgData name="Mr. PPT" userId="6442ff2356111531" providerId="LiveId" clId="{C9A97C84-3C63-45F7-BED5-E40506D15696}" dt="2022-09-28T04:21:54.850" v="698" actId="478"/>
          <ac:spMkLst>
            <pc:docMk/>
            <pc:sldMk cId="2998782927" sldId="267"/>
            <ac:spMk id="25" creationId="{2593D4FA-DCF1-472C-B3ED-9B00CFB40F89}"/>
          </ac:spMkLst>
        </pc:spChg>
        <pc:spChg chg="del mod topLvl">
          <ac:chgData name="Mr. PPT" userId="6442ff2356111531" providerId="LiveId" clId="{C9A97C84-3C63-45F7-BED5-E40506D15696}" dt="2022-09-28T04:21:49.458" v="695" actId="478"/>
          <ac:spMkLst>
            <pc:docMk/>
            <pc:sldMk cId="2998782927" sldId="267"/>
            <ac:spMk id="26" creationId="{D1D64B98-9F0C-48B0-8D15-3F1637629DD3}"/>
          </ac:spMkLst>
        </pc:spChg>
        <pc:spChg chg="add mod ord topLvl">
          <ac:chgData name="Mr. PPT" userId="6442ff2356111531" providerId="LiveId" clId="{C9A97C84-3C63-45F7-BED5-E40506D15696}" dt="2022-09-28T07:05:17.202" v="2017" actId="207"/>
          <ac:spMkLst>
            <pc:docMk/>
            <pc:sldMk cId="2998782927" sldId="267"/>
            <ac:spMk id="29" creationId="{2D7090B8-DDDC-4A98-B90B-49F7EC60A843}"/>
          </ac:spMkLst>
        </pc:spChg>
        <pc:spChg chg="add mod topLvl">
          <ac:chgData name="Mr. PPT" userId="6442ff2356111531" providerId="LiveId" clId="{C9A97C84-3C63-45F7-BED5-E40506D15696}" dt="2022-09-28T04:29:21.105" v="791" actId="165"/>
          <ac:spMkLst>
            <pc:docMk/>
            <pc:sldMk cId="2998782927" sldId="267"/>
            <ac:spMk id="30" creationId="{946C6E15-EC48-40A3-8A99-71364A72065F}"/>
          </ac:spMkLst>
        </pc:spChg>
        <pc:spChg chg="add del mod">
          <ac:chgData name="Mr. PPT" userId="6442ff2356111531" providerId="LiveId" clId="{C9A97C84-3C63-45F7-BED5-E40506D15696}" dt="2022-09-28T04:38:45.542" v="850" actId="478"/>
          <ac:spMkLst>
            <pc:docMk/>
            <pc:sldMk cId="2998782927" sldId="267"/>
            <ac:spMk id="31" creationId="{F0DEBC9A-29C0-4B8F-B9E4-3DE6FB7DB0AE}"/>
          </ac:spMkLst>
        </pc:spChg>
        <pc:spChg chg="add mod topLvl">
          <ac:chgData name="Mr. PPT" userId="6442ff2356111531" providerId="LiveId" clId="{C9A97C84-3C63-45F7-BED5-E40506D15696}" dt="2022-09-28T04:29:21.105" v="791" actId="165"/>
          <ac:spMkLst>
            <pc:docMk/>
            <pc:sldMk cId="2998782927" sldId="267"/>
            <ac:spMk id="32" creationId="{70905D6A-C846-46D9-B3E9-44850B6E95A9}"/>
          </ac:spMkLst>
        </pc:spChg>
        <pc:spChg chg="del mod ord topLvl">
          <ac:chgData name="Mr. PPT" userId="6442ff2356111531" providerId="LiveId" clId="{C9A97C84-3C63-45F7-BED5-E40506D15696}" dt="2022-09-28T04:27:04.043" v="773" actId="478"/>
          <ac:spMkLst>
            <pc:docMk/>
            <pc:sldMk cId="2998782927" sldId="267"/>
            <ac:spMk id="34" creationId="{26B2F227-481F-4B71-A684-9679B16C4DB6}"/>
          </ac:spMkLst>
        </pc:spChg>
        <pc:spChg chg="mod topLvl">
          <ac:chgData name="Mr. PPT" userId="6442ff2356111531" providerId="LiveId" clId="{C9A97C84-3C63-45F7-BED5-E40506D15696}" dt="2022-09-28T07:05:13.257" v="2016" actId="165"/>
          <ac:spMkLst>
            <pc:docMk/>
            <pc:sldMk cId="2998782927" sldId="267"/>
            <ac:spMk id="36" creationId="{BE2D439E-B5E4-4D37-90ED-4CC7DE63A6A8}"/>
          </ac:spMkLst>
        </pc:spChg>
        <pc:spChg chg="mod topLvl">
          <ac:chgData name="Mr. PPT" userId="6442ff2356111531" providerId="LiveId" clId="{C9A97C84-3C63-45F7-BED5-E40506D15696}" dt="2022-09-28T07:05:13.257" v="2016" actId="165"/>
          <ac:spMkLst>
            <pc:docMk/>
            <pc:sldMk cId="2998782927" sldId="267"/>
            <ac:spMk id="37" creationId="{40F95968-A3AC-4F90-A819-D597A8D8F2DF}"/>
          </ac:spMkLst>
        </pc:spChg>
        <pc:spChg chg="add mod">
          <ac:chgData name="Mr. PPT" userId="6442ff2356111531" providerId="LiveId" clId="{C9A97C84-3C63-45F7-BED5-E40506D15696}" dt="2022-09-28T04:30:12.900" v="806" actId="555"/>
          <ac:spMkLst>
            <pc:docMk/>
            <pc:sldMk cId="2998782927" sldId="267"/>
            <ac:spMk id="39" creationId="{7D3D201C-385F-4218-8BC4-7F8864620D2D}"/>
          </ac:spMkLst>
        </pc:spChg>
        <pc:grpChg chg="add del mod topLvl">
          <ac:chgData name="Mr. PPT" userId="6442ff2356111531" providerId="LiveId" clId="{C9A97C84-3C63-45F7-BED5-E40506D15696}" dt="2022-09-28T04:27:12.241" v="775" actId="165"/>
          <ac:grpSpMkLst>
            <pc:docMk/>
            <pc:sldMk cId="2998782927" sldId="267"/>
            <ac:grpSpMk id="2" creationId="{B1F105C2-F239-429A-B6EF-7BDFA7979D64}"/>
          </ac:grpSpMkLst>
        </pc:grpChg>
        <pc:grpChg chg="add del mod">
          <ac:chgData name="Mr. PPT" userId="6442ff2356111531" providerId="LiveId" clId="{C9A97C84-3C63-45F7-BED5-E40506D15696}" dt="2022-09-28T04:27:08.786" v="774" actId="165"/>
          <ac:grpSpMkLst>
            <pc:docMk/>
            <pc:sldMk cId="2998782927" sldId="267"/>
            <ac:grpSpMk id="3" creationId="{D7A6B444-A4BE-4D8B-8A2A-250B69872D7A}"/>
          </ac:grpSpMkLst>
        </pc:grpChg>
        <pc:grpChg chg="add del mod">
          <ac:chgData name="Mr. PPT" userId="6442ff2356111531" providerId="LiveId" clId="{C9A97C84-3C63-45F7-BED5-E40506D15696}" dt="2022-09-28T04:28:06.932" v="783" actId="165"/>
          <ac:grpSpMkLst>
            <pc:docMk/>
            <pc:sldMk cId="2998782927" sldId="267"/>
            <ac:grpSpMk id="6" creationId="{0A6ED820-A4E2-486F-9CD2-5100914A1865}"/>
          </ac:grpSpMkLst>
        </pc:grpChg>
        <pc:grpChg chg="add del mod">
          <ac:chgData name="Mr. PPT" userId="6442ff2356111531" providerId="LiveId" clId="{C9A97C84-3C63-45F7-BED5-E40506D15696}" dt="2022-09-28T04:29:21.105" v="791" actId="165"/>
          <ac:grpSpMkLst>
            <pc:docMk/>
            <pc:sldMk cId="2998782927" sldId="267"/>
            <ac:grpSpMk id="7" creationId="{EB724CB5-4BBB-4A5E-80B1-D419F933C84C}"/>
          </ac:grpSpMkLst>
        </pc:grpChg>
        <pc:grpChg chg="add del mod">
          <ac:chgData name="Mr. PPT" userId="6442ff2356111531" providerId="LiveId" clId="{C9A97C84-3C63-45F7-BED5-E40506D15696}" dt="2022-09-28T07:05:13.257" v="2016" actId="165"/>
          <ac:grpSpMkLst>
            <pc:docMk/>
            <pc:sldMk cId="2998782927" sldId="267"/>
            <ac:grpSpMk id="8" creationId="{298191E3-2A17-423C-B95A-2B5DD19280B1}"/>
          </ac:grpSpMkLst>
        </pc:grpChg>
        <pc:grpChg chg="del">
          <ac:chgData name="Mr. PPT" userId="6442ff2356111531" providerId="LiveId" clId="{C9A97C84-3C63-45F7-BED5-E40506D15696}" dt="2022-09-28T02:44:16.633" v="634" actId="165"/>
          <ac:grpSpMkLst>
            <pc:docMk/>
            <pc:sldMk cId="2998782927" sldId="267"/>
            <ac:grpSpMk id="17" creationId="{D8078EF7-62F1-446E-8ABC-38146DC6B212}"/>
          </ac:grpSpMkLst>
        </pc:grpChg>
        <pc:grpChg chg="add del mod">
          <ac:chgData name="Mr. PPT" userId="6442ff2356111531" providerId="LiveId" clId="{C9A97C84-3C63-45F7-BED5-E40506D15696}" dt="2022-09-28T04:20:45.885" v="683" actId="165"/>
          <ac:grpSpMkLst>
            <pc:docMk/>
            <pc:sldMk cId="2998782927" sldId="267"/>
            <ac:grpSpMk id="18" creationId="{1E9F9472-6EEA-4354-8AD8-69D9DB82BE01}"/>
          </ac:grpSpMkLst>
        </pc:grpChg>
        <pc:grpChg chg="add del mod">
          <ac:chgData name="Mr. PPT" userId="6442ff2356111531" providerId="LiveId" clId="{C9A97C84-3C63-45F7-BED5-E40506D15696}" dt="2022-09-28T04:21:40.847" v="693" actId="165"/>
          <ac:grpSpMkLst>
            <pc:docMk/>
            <pc:sldMk cId="2998782927" sldId="267"/>
            <ac:grpSpMk id="24" creationId="{C0338334-443F-48A2-8BDE-EF67E112C23C}"/>
          </ac:grpSpMkLst>
        </pc:grpChg>
        <pc:grpChg chg="add del mod">
          <ac:chgData name="Mr. PPT" userId="6442ff2356111531" providerId="LiveId" clId="{C9A97C84-3C63-45F7-BED5-E40506D15696}" dt="2022-09-28T04:26:59.200" v="770" actId="165"/>
          <ac:grpSpMkLst>
            <pc:docMk/>
            <pc:sldMk cId="2998782927" sldId="267"/>
            <ac:grpSpMk id="33" creationId="{93A1BEE0-F2E3-43D9-97B7-A131D0B6B678}"/>
          </ac:grpSpMkLst>
        </pc:grpChg>
        <pc:grpChg chg="del mod topLvl">
          <ac:chgData name="Mr. PPT" userId="6442ff2356111531" providerId="LiveId" clId="{C9A97C84-3C63-45F7-BED5-E40506D15696}" dt="2022-09-28T04:27:20.807" v="777" actId="165"/>
          <ac:grpSpMkLst>
            <pc:docMk/>
            <pc:sldMk cId="2998782927" sldId="267"/>
            <ac:grpSpMk id="35" creationId="{84E12D06-5027-4AA7-8516-373F4E04FDE7}"/>
          </ac:grpSpMkLst>
        </pc:grpChg>
        <pc:picChg chg="del">
          <ac:chgData name="Mr. PPT" userId="6442ff2356111531" providerId="LiveId" clId="{C9A97C84-3C63-45F7-BED5-E40506D15696}" dt="2022-09-28T03:39:46.314" v="656"/>
          <ac:picMkLst>
            <pc:docMk/>
            <pc:sldMk cId="2998782927" sldId="267"/>
            <ac:picMk id="7" creationId="{450317FB-E0ED-4A8C-847B-7270797AD3CC}"/>
          </ac:picMkLst>
        </pc:picChg>
        <pc:picChg chg="del">
          <ac:chgData name="Mr. PPT" userId="6442ff2356111531" providerId="LiveId" clId="{C9A97C84-3C63-45F7-BED5-E40506D15696}" dt="2022-09-28T03:39:49.407" v="657"/>
          <ac:picMkLst>
            <pc:docMk/>
            <pc:sldMk cId="2998782927" sldId="267"/>
            <ac:picMk id="8" creationId="{24110DDC-C25D-4229-9FD8-8451374A9273}"/>
          </ac:picMkLst>
        </pc:picChg>
        <pc:picChg chg="del mod">
          <ac:chgData name="Mr. PPT" userId="6442ff2356111531" providerId="LiveId" clId="{C9A97C84-3C63-45F7-BED5-E40506D15696}" dt="2022-09-28T10:49:08.709" v="4050" actId="478"/>
          <ac:picMkLst>
            <pc:docMk/>
            <pc:sldMk cId="2998782927" sldId="267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4:35:27.138" v="821"/>
          <ac:picMkLst>
            <pc:docMk/>
            <pc:sldMk cId="2998782927" sldId="267"/>
            <ac:picMk id="27" creationId="{32FEBFA2-46E5-445A-9D6D-AC169051D208}"/>
          </ac:picMkLst>
        </pc:picChg>
        <pc:picChg chg="add del mod">
          <ac:chgData name="Mr. PPT" userId="6442ff2356111531" providerId="LiveId" clId="{C9A97C84-3C63-45F7-BED5-E40506D15696}" dt="2022-09-28T04:35:03.297" v="814"/>
          <ac:picMkLst>
            <pc:docMk/>
            <pc:sldMk cId="2998782927" sldId="267"/>
            <ac:picMk id="28" creationId="{16561AC9-025E-4BA3-8397-844BF6415C72}"/>
          </ac:picMkLst>
        </pc:picChg>
        <pc:picChg chg="add del mod">
          <ac:chgData name="Mr. PPT" userId="6442ff2356111531" providerId="LiveId" clId="{C9A97C84-3C63-45F7-BED5-E40506D15696}" dt="2022-09-28T04:29:46.723" v="796" actId="478"/>
          <ac:picMkLst>
            <pc:docMk/>
            <pc:sldMk cId="2998782927" sldId="267"/>
            <ac:picMk id="38" creationId="{16BED6C0-04F0-4999-A655-C351DD3E5EC0}"/>
          </ac:picMkLst>
        </pc:picChg>
        <pc:picChg chg="add del mod ord">
          <ac:chgData name="Mr. PPT" userId="6442ff2356111531" providerId="LiveId" clId="{C9A97C84-3C63-45F7-BED5-E40506D15696}" dt="2022-09-28T04:35:27.138" v="821"/>
          <ac:picMkLst>
            <pc:docMk/>
            <pc:sldMk cId="2998782927" sldId="267"/>
            <ac:picMk id="40" creationId="{E52CC1CE-EBBE-404C-9093-4960790F91A5}"/>
          </ac:picMkLst>
        </pc:picChg>
        <pc:picChg chg="add del mod ord">
          <ac:chgData name="Mr. PPT" userId="6442ff2356111531" providerId="LiveId" clId="{C9A97C84-3C63-45F7-BED5-E40506D15696}" dt="2022-09-28T04:35:03.297" v="814"/>
          <ac:picMkLst>
            <pc:docMk/>
            <pc:sldMk cId="2998782927" sldId="267"/>
            <ac:picMk id="41" creationId="{257705F2-27B7-40DC-B20B-89088EB48C64}"/>
          </ac:picMkLst>
        </pc:picChg>
        <pc:picChg chg="mod modCrop">
          <ac:chgData name="Mr. PPT" userId="6442ff2356111531" providerId="LiveId" clId="{C9A97C84-3C63-45F7-BED5-E40506D15696}" dt="2022-09-29T01:32:53.495" v="4115" actId="1076"/>
          <ac:picMkLst>
            <pc:docMk/>
            <pc:sldMk cId="2998782927" sldId="267"/>
            <ac:picMk id="42" creationId="{EECBF71E-00B6-4250-8596-3CEF799EF8A7}"/>
          </ac:picMkLst>
        </pc:picChg>
        <pc:picChg chg="mod modCrop">
          <ac:chgData name="Mr. PPT" userId="6442ff2356111531" providerId="LiveId" clId="{C9A97C84-3C63-45F7-BED5-E40506D15696}" dt="2022-09-28T04:35:40.111" v="825" actId="18131"/>
          <ac:picMkLst>
            <pc:docMk/>
            <pc:sldMk cId="2998782927" sldId="267"/>
            <ac:picMk id="43" creationId="{0F9B58A6-5246-485C-8D71-EE51DF86FBB9}"/>
          </ac:picMkLst>
        </pc:picChg>
      </pc:sldChg>
      <pc:sldChg chg="addSp delSp modSp add del mod">
        <pc:chgData name="Mr. PPT" userId="6442ff2356111531" providerId="LiveId" clId="{C9A97C84-3C63-45F7-BED5-E40506D15696}" dt="2022-09-28T05:03:17.948" v="1237" actId="47"/>
        <pc:sldMkLst>
          <pc:docMk/>
          <pc:sldMk cId="3743511359" sldId="268"/>
        </pc:sldMkLst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3" creationId="{17F03023-E587-4F4A-885D-09E915D96A28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6" creationId="{810339D9-411A-47BF-9F19-39289AFCB822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8" creationId="{D1B7E9F0-4284-415D-BBCF-4944FF373DBD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9" creationId="{E075B229-BB79-4BA5-A917-DFA5094941F9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11" creationId="{22409B6D-0590-4FDC-8757-8DE2B3F9BD09}"/>
          </ac:spMkLst>
        </pc:spChg>
        <pc:spChg chg="mod topLvl">
          <ac:chgData name="Mr. PPT" userId="6442ff2356111531" providerId="LiveId" clId="{C9A97C84-3C63-45F7-BED5-E40506D15696}" dt="2022-09-28T03:53:08.119" v="678" actId="164"/>
          <ac:spMkLst>
            <pc:docMk/>
            <pc:sldMk cId="3743511359" sldId="268"/>
            <ac:spMk id="12" creationId="{5D13C04D-017C-45A4-863C-806146658EF9}"/>
          </ac:spMkLst>
        </pc:spChg>
        <pc:grpChg chg="add del mod">
          <ac:chgData name="Mr. PPT" userId="6442ff2356111531" providerId="LiveId" clId="{C9A97C84-3C63-45F7-BED5-E40506D15696}" dt="2022-09-28T03:53:08.119" v="678" actId="164"/>
          <ac:grpSpMkLst>
            <pc:docMk/>
            <pc:sldMk cId="3743511359" sldId="268"/>
            <ac:grpSpMk id="4" creationId="{5B709C22-5067-4BD9-99A3-0C5080A34E36}"/>
          </ac:grpSpMkLst>
        </pc:grpChg>
      </pc:sldChg>
      <pc:sldChg chg="modSp del mod">
        <pc:chgData name="Mr. PPT" userId="6442ff2356111531" providerId="LiveId" clId="{C9A97C84-3C63-45F7-BED5-E40506D15696}" dt="2022-09-28T06:33:53.805" v="1547" actId="47"/>
        <pc:sldMkLst>
          <pc:docMk/>
          <pc:sldMk cId="3253902878" sldId="269"/>
        </pc:sldMkLst>
        <pc:spChg chg="mod">
          <ac:chgData name="Mr. PPT" userId="6442ff2356111531" providerId="LiveId" clId="{C9A97C84-3C63-45F7-BED5-E40506D15696}" dt="2022-09-28T06:25:01.688" v="1425" actId="1076"/>
          <ac:spMkLst>
            <pc:docMk/>
            <pc:sldMk cId="3253902878" sldId="269"/>
            <ac:spMk id="8" creationId="{AF794E0F-184E-477C-B653-DDF06A28142C}"/>
          </ac:spMkLst>
        </pc:spChg>
      </pc:sldChg>
      <pc:sldChg chg="del">
        <pc:chgData name="Mr. PPT" userId="6442ff2356111531" providerId="LiveId" clId="{C9A97C84-3C63-45F7-BED5-E40506D15696}" dt="2022-09-28T06:42:48.241" v="1816" actId="47"/>
        <pc:sldMkLst>
          <pc:docMk/>
          <pc:sldMk cId="1456457779" sldId="270"/>
        </pc:sldMkLst>
      </pc:sldChg>
      <pc:sldChg chg="del">
        <pc:chgData name="Mr. PPT" userId="6442ff2356111531" providerId="LiveId" clId="{C9A97C84-3C63-45F7-BED5-E40506D15696}" dt="2022-09-28T06:50:41.059" v="1896" actId="47"/>
        <pc:sldMkLst>
          <pc:docMk/>
          <pc:sldMk cId="2928064468" sldId="271"/>
        </pc:sldMkLst>
      </pc:sldChg>
      <pc:sldChg chg="del ord">
        <pc:chgData name="Mr. PPT" userId="6442ff2356111531" providerId="LiveId" clId="{C9A97C84-3C63-45F7-BED5-E40506D15696}" dt="2022-09-28T07:25:58.429" v="2186" actId="47"/>
        <pc:sldMkLst>
          <pc:docMk/>
          <pc:sldMk cId="1987464546" sldId="272"/>
        </pc:sldMkLst>
      </pc:sldChg>
      <pc:sldChg chg="new del">
        <pc:chgData name="Mr. PPT" userId="6442ff2356111531" providerId="LiveId" clId="{C9A97C84-3C63-45F7-BED5-E40506D15696}" dt="2022-09-28T10:48:41.356" v="4032" actId="47"/>
        <pc:sldMkLst>
          <pc:docMk/>
          <pc:sldMk cId="3990028964" sldId="273"/>
        </pc:sldMkLst>
      </pc:sldChg>
      <pc:sldChg chg="modSp mod">
        <pc:chgData name="Mr. PPT" userId="6442ff2356111531" providerId="LiveId" clId="{C9A97C84-3C63-45F7-BED5-E40506D15696}" dt="2022-09-29T01:54:41.923" v="4225" actId="20577"/>
        <pc:sldMkLst>
          <pc:docMk/>
          <pc:sldMk cId="3847112895" sldId="280"/>
        </pc:sldMkLst>
        <pc:spChg chg="mod">
          <ac:chgData name="Mr. PPT" userId="6442ff2356111531" providerId="LiveId" clId="{C9A97C84-3C63-45F7-BED5-E40506D15696}" dt="2022-09-29T01:54:41.923" v="4225" actId="20577"/>
          <ac:spMkLst>
            <pc:docMk/>
            <pc:sldMk cId="3847112895" sldId="280"/>
            <ac:spMk id="4" creationId="{8E9C06B2-3682-4D47-AFFA-10D649C13055}"/>
          </ac:spMkLst>
        </pc:spChg>
      </pc:sldChg>
      <pc:sldChg chg="del">
        <pc:chgData name="Mr. PPT" userId="6442ff2356111531" providerId="LiveId" clId="{C9A97C84-3C63-45F7-BED5-E40506D15696}" dt="2022-09-28T07:34:02.390" v="2313" actId="47"/>
        <pc:sldMkLst>
          <pc:docMk/>
          <pc:sldMk cId="1271077506" sldId="281"/>
        </pc:sldMkLst>
      </pc:sldChg>
      <pc:sldChg chg="del">
        <pc:chgData name="Mr. PPT" userId="6442ff2356111531" providerId="LiveId" clId="{C9A97C84-3C63-45F7-BED5-E40506D15696}" dt="2022-09-28T07:41:52.026" v="2376" actId="47"/>
        <pc:sldMkLst>
          <pc:docMk/>
          <pc:sldMk cId="4184695432" sldId="282"/>
        </pc:sldMkLst>
      </pc:sldChg>
      <pc:sldChg chg="del ord">
        <pc:chgData name="Mr. PPT" userId="6442ff2356111531" providerId="LiveId" clId="{C9A97C84-3C63-45F7-BED5-E40506D15696}" dt="2022-09-28T06:56:10.313" v="1963" actId="47"/>
        <pc:sldMkLst>
          <pc:docMk/>
          <pc:sldMk cId="1841181354" sldId="283"/>
        </pc:sldMkLst>
      </pc:sldChg>
      <pc:sldChg chg="addSp delSp modSp del mod">
        <pc:chgData name="Mr. PPT" userId="6442ff2356111531" providerId="LiveId" clId="{C9A97C84-3C63-45F7-BED5-E40506D15696}" dt="2022-09-28T10:12:17.924" v="3615" actId="47"/>
        <pc:sldMkLst>
          <pc:docMk/>
          <pc:sldMk cId="4048123273" sldId="284"/>
        </pc:sldMkLst>
        <pc:picChg chg="add del mod">
          <ac:chgData name="Mr. PPT" userId="6442ff2356111531" providerId="LiveId" clId="{C9A97C84-3C63-45F7-BED5-E40506D15696}" dt="2022-09-28T10:05:21.374" v="3513"/>
          <ac:picMkLst>
            <pc:docMk/>
            <pc:sldMk cId="4048123273" sldId="284"/>
            <ac:picMk id="30" creationId="{50A52AB9-91E9-40AF-AEC6-F4A642C5124B}"/>
          </ac:picMkLst>
        </pc:picChg>
      </pc:sldChg>
      <pc:sldChg chg="modSp del mod">
        <pc:chgData name="Mr. PPT" userId="6442ff2356111531" providerId="LiveId" clId="{C9A97C84-3C63-45F7-BED5-E40506D15696}" dt="2022-09-28T07:54:07.082" v="2493" actId="47"/>
        <pc:sldMkLst>
          <pc:docMk/>
          <pc:sldMk cId="1665484322" sldId="285"/>
        </pc:sldMkLst>
        <pc:spChg chg="mod">
          <ac:chgData name="Mr. PPT" userId="6442ff2356111531" providerId="LiveId" clId="{C9A97C84-3C63-45F7-BED5-E40506D15696}" dt="2022-09-28T07:46:04.828" v="2410" actId="1076"/>
          <ac:spMkLst>
            <pc:docMk/>
            <pc:sldMk cId="1665484322" sldId="285"/>
            <ac:spMk id="11" creationId="{2EE108B4-D9AD-417B-B9EA-22EB77331195}"/>
          </ac:spMkLst>
        </pc:spChg>
        <pc:spChg chg="mod">
          <ac:chgData name="Mr. PPT" userId="6442ff2356111531" providerId="LiveId" clId="{C9A97C84-3C63-45F7-BED5-E40506D15696}" dt="2022-09-28T06:04:54.527" v="1272" actId="1076"/>
          <ac:spMkLst>
            <pc:docMk/>
            <pc:sldMk cId="1665484322" sldId="285"/>
            <ac:spMk id="12" creationId="{A072621F-F1C2-4DE1-AC85-A1EC33326F1A}"/>
          </ac:spMkLst>
        </pc:spChg>
        <pc:spChg chg="mod">
          <ac:chgData name="Mr. PPT" userId="6442ff2356111531" providerId="LiveId" clId="{C9A97C84-3C63-45F7-BED5-E40506D15696}" dt="2022-09-28T06:04:54.527" v="1272" actId="1076"/>
          <ac:spMkLst>
            <pc:docMk/>
            <pc:sldMk cId="1665484322" sldId="285"/>
            <ac:spMk id="15" creationId="{70BA6F95-B2B4-4988-B942-172B5E6796DA}"/>
          </ac:spMkLst>
        </pc:spChg>
        <pc:spChg chg="mod">
          <ac:chgData name="Mr. PPT" userId="6442ff2356111531" providerId="LiveId" clId="{C9A97C84-3C63-45F7-BED5-E40506D15696}" dt="2022-09-28T06:04:49.881" v="1268" actId="1076"/>
          <ac:spMkLst>
            <pc:docMk/>
            <pc:sldMk cId="1665484322" sldId="285"/>
            <ac:spMk id="27" creationId="{ABF3829B-9599-47AC-B736-F90A9A8DAA62}"/>
          </ac:spMkLst>
        </pc:spChg>
      </pc:sldChg>
      <pc:sldChg chg="del">
        <pc:chgData name="Mr. PPT" userId="6442ff2356111531" providerId="LiveId" clId="{C9A97C84-3C63-45F7-BED5-E40506D15696}" dt="2022-09-28T03:49:03.237" v="670"/>
        <pc:sldMkLst>
          <pc:docMk/>
          <pc:sldMk cId="3468369499" sldId="286"/>
        </pc:sldMkLst>
      </pc:sldChg>
      <pc:sldChg chg="del">
        <pc:chgData name="Mr. PPT" userId="6442ff2356111531" providerId="LiveId" clId="{C9A97C84-3C63-45F7-BED5-E40506D15696}" dt="2022-09-28T06:24:09.978" v="1417" actId="47"/>
        <pc:sldMkLst>
          <pc:docMk/>
          <pc:sldMk cId="1567888929" sldId="291"/>
        </pc:sldMkLst>
      </pc:sldChg>
      <pc:sldChg chg="del">
        <pc:chgData name="Mr. PPT" userId="6442ff2356111531" providerId="LiveId" clId="{C9A97C84-3C63-45F7-BED5-E40506D15696}" dt="2022-09-28T08:05:47.176" v="2635" actId="47"/>
        <pc:sldMkLst>
          <pc:docMk/>
          <pc:sldMk cId="1907284875" sldId="295"/>
        </pc:sldMkLst>
      </pc:sldChg>
      <pc:sldChg chg="del ord">
        <pc:chgData name="Mr. PPT" userId="6442ff2356111531" providerId="LiveId" clId="{C9A97C84-3C63-45F7-BED5-E40506D15696}" dt="2022-09-28T04:50:50.185" v="1064" actId="47"/>
        <pc:sldMkLst>
          <pc:docMk/>
          <pc:sldMk cId="4168935617" sldId="296"/>
        </pc:sldMkLst>
      </pc:sldChg>
      <pc:sldChg chg="del">
        <pc:chgData name="Mr. PPT" userId="6442ff2356111531" providerId="LiveId" clId="{C9A97C84-3C63-45F7-BED5-E40506D15696}" dt="2022-09-28T04:36:22.538" v="826" actId="47"/>
        <pc:sldMkLst>
          <pc:docMk/>
          <pc:sldMk cId="1236404318" sldId="297"/>
        </pc:sldMkLst>
      </pc:sldChg>
      <pc:sldChg chg="del">
        <pc:chgData name="Mr. PPT" userId="6442ff2356111531" providerId="LiveId" clId="{C9A97C84-3C63-45F7-BED5-E40506D15696}" dt="2022-09-28T06:55:12.772" v="1957" actId="47"/>
        <pc:sldMkLst>
          <pc:docMk/>
          <pc:sldMk cId="447970821" sldId="298"/>
        </pc:sldMkLst>
      </pc:sldChg>
      <pc:sldChg chg="del">
        <pc:chgData name="Mr. PPT" userId="6442ff2356111531" providerId="LiveId" clId="{C9A97C84-3C63-45F7-BED5-E40506D15696}" dt="2022-09-28T08:16:48.104" v="2844" actId="47"/>
        <pc:sldMkLst>
          <pc:docMk/>
          <pc:sldMk cId="2489082622" sldId="299"/>
        </pc:sldMkLst>
      </pc:sldChg>
      <pc:sldChg chg="addSp delSp modSp del mod">
        <pc:chgData name="Mr. PPT" userId="6442ff2356111531" providerId="LiveId" clId="{C9A97C84-3C63-45F7-BED5-E40506D15696}" dt="2022-09-28T10:20:30.272" v="3726" actId="47"/>
        <pc:sldMkLst>
          <pc:docMk/>
          <pc:sldMk cId="2739501734" sldId="443"/>
        </pc:sldMkLst>
        <pc:picChg chg="add del mod">
          <ac:chgData name="Mr. PPT" userId="6442ff2356111531" providerId="LiveId" clId="{C9A97C84-3C63-45F7-BED5-E40506D15696}" dt="2022-09-28T10:15:55.558" v="3661" actId="478"/>
          <ac:picMkLst>
            <pc:docMk/>
            <pc:sldMk cId="2739501734" sldId="443"/>
            <ac:picMk id="32" creationId="{42006958-DC4C-43B6-8EB1-63080C7DF6B6}"/>
          </ac:picMkLst>
        </pc:picChg>
        <pc:picChg chg="add del mod">
          <ac:chgData name="Mr. PPT" userId="6442ff2356111531" providerId="LiveId" clId="{C9A97C84-3C63-45F7-BED5-E40506D15696}" dt="2022-09-28T10:15:54.214" v="3660" actId="478"/>
          <ac:picMkLst>
            <pc:docMk/>
            <pc:sldMk cId="2739501734" sldId="443"/>
            <ac:picMk id="33" creationId="{0A5FDE66-8F79-48C7-815C-7774A55F80CE}"/>
          </ac:picMkLst>
        </pc:picChg>
      </pc:sldChg>
      <pc:sldChg chg="del ord">
        <pc:chgData name="Mr. PPT" userId="6442ff2356111531" providerId="LiveId" clId="{C9A97C84-3C63-45F7-BED5-E40506D15696}" dt="2022-09-28T10:48:41.356" v="4032" actId="47"/>
        <pc:sldMkLst>
          <pc:docMk/>
          <pc:sldMk cId="3688456692" sldId="444"/>
        </pc:sldMkLst>
      </pc:sldChg>
      <pc:sldChg chg="modSp del mod ord">
        <pc:chgData name="Mr. PPT" userId="6442ff2356111531" providerId="LiveId" clId="{C9A97C84-3C63-45F7-BED5-E40506D15696}" dt="2022-09-28T10:48:41.356" v="4032" actId="47"/>
        <pc:sldMkLst>
          <pc:docMk/>
          <pc:sldMk cId="882219214" sldId="445"/>
        </pc:sldMkLst>
        <pc:spChg chg="mod">
          <ac:chgData name="Mr. PPT" userId="6442ff2356111531" providerId="LiveId" clId="{C9A97C84-3C63-45F7-BED5-E40506D15696}" dt="2022-09-28T08:23:28.145" v="2866" actId="1076"/>
          <ac:spMkLst>
            <pc:docMk/>
            <pc:sldMk cId="882219214" sldId="445"/>
            <ac:spMk id="13" creationId="{00000000-0000-0000-0000-000000000000}"/>
          </ac:spMkLst>
        </pc:spChg>
      </pc:sldChg>
      <pc:sldChg chg="del ord">
        <pc:chgData name="Mr. PPT" userId="6442ff2356111531" providerId="LiveId" clId="{C9A97C84-3C63-45F7-BED5-E40506D15696}" dt="2022-09-28T10:48:41.356" v="4032" actId="47"/>
        <pc:sldMkLst>
          <pc:docMk/>
          <pc:sldMk cId="1797984133" sldId="446"/>
        </pc:sldMkLst>
      </pc:sldChg>
      <pc:sldChg chg="addSp delSp modSp add mod setBg">
        <pc:chgData name="Mr. PPT" userId="6442ff2356111531" providerId="LiveId" clId="{C9A97C84-3C63-45F7-BED5-E40506D15696}" dt="2022-09-28T10:49:11.053" v="4051" actId="478"/>
        <pc:sldMkLst>
          <pc:docMk/>
          <pc:sldMk cId="1393752896" sldId="447"/>
        </pc:sldMkLst>
        <pc:spChg chg="add mod">
          <ac:chgData name="Mr. PPT" userId="6442ff2356111531" providerId="LiveId" clId="{C9A97C84-3C63-45F7-BED5-E40506D15696}" dt="2022-09-28T04:47:50.253" v="926" actId="12789"/>
          <ac:spMkLst>
            <pc:docMk/>
            <pc:sldMk cId="1393752896" sldId="447"/>
            <ac:spMk id="2" creationId="{770E6B9A-E246-4C6A-9F38-FE03658B0E8C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20" creationId="{C983CB63-ABEC-4A6B-85F1-9820E6C50C36}"/>
          </ac:spMkLst>
        </pc:spChg>
        <pc:spChg chg="add mod">
          <ac:chgData name="Mr. PPT" userId="6442ff2356111531" providerId="LiveId" clId="{C9A97C84-3C63-45F7-BED5-E40506D15696}" dt="2022-09-28T04:39:39.875" v="857" actId="14100"/>
          <ac:spMkLst>
            <pc:docMk/>
            <pc:sldMk cId="1393752896" sldId="447"/>
            <ac:spMk id="22" creationId="{D4E907BE-E02E-4EA6-8FFD-3287746E617B}"/>
          </ac:spMkLst>
        </pc:spChg>
        <pc:spChg chg="add del mod">
          <ac:chgData name="Mr. PPT" userId="6442ff2356111531" providerId="LiveId" clId="{C9A97C84-3C63-45F7-BED5-E40506D15696}" dt="2022-09-28T10:49:11.053" v="4051" actId="478"/>
          <ac:spMkLst>
            <pc:docMk/>
            <pc:sldMk cId="1393752896" sldId="447"/>
            <ac:spMk id="23" creationId="{AAC34C03-9D49-4375-968B-C6BA778A307F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4" creationId="{009722C4-A1FC-4538-B8B5-5F583BB80DF4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5" creationId="{5F60AD43-6D4E-493B-B142-3C863A94DB17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6" creationId="{90C377B2-1EAC-498B-9FFE-10DBC3F708AC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7" creationId="{DC4B53B0-1044-43E2-8950-B620E2A9416A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28" creationId="{D91AF8E6-2677-4271-8E66-6421A536AAD1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0" creationId="{946C6E15-EC48-40A3-8A99-71364A72065F}"/>
          </ac:spMkLst>
        </pc:spChg>
        <pc:spChg chg="del">
          <ac:chgData name="Mr. PPT" userId="6442ff2356111531" providerId="LiveId" clId="{C9A97C84-3C63-45F7-BED5-E40506D15696}" dt="2022-09-28T04:38:43.284" v="849" actId="478"/>
          <ac:spMkLst>
            <pc:docMk/>
            <pc:sldMk cId="1393752896" sldId="447"/>
            <ac:spMk id="31" creationId="{F0DEBC9A-29C0-4B8F-B9E4-3DE6FB7DB0AE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2" creationId="{70905D6A-C846-46D9-B3E9-44850B6E95A9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3" creationId="{38047B23-E2EE-45B2-9321-3BFD3F7FBFFA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4" creationId="{AE99F501-9101-4123-B6D6-582A1413EFB9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5" creationId="{38BDCBB4-DB06-457B-A672-FF80721B7989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4:36:44.879" v="830" actId="478"/>
          <ac:spMkLst>
            <pc:docMk/>
            <pc:sldMk cId="1393752896" sldId="447"/>
            <ac:spMk id="37" creationId="{40F95968-A3AC-4F90-A819-D597A8D8F2DF}"/>
          </ac:spMkLst>
        </pc:spChg>
        <pc:spChg chg="add del mod">
          <ac:chgData name="Mr. PPT" userId="6442ff2356111531" providerId="LiveId" clId="{C9A97C84-3C63-45F7-BED5-E40506D15696}" dt="2022-09-28T04:40:45.223" v="863" actId="478"/>
          <ac:spMkLst>
            <pc:docMk/>
            <pc:sldMk cId="1393752896" sldId="447"/>
            <ac:spMk id="38" creationId="{439F9F47-4BC8-480F-A666-E811DEC37840}"/>
          </ac:spMkLst>
        </pc:spChg>
        <pc:spChg chg="del">
          <ac:chgData name="Mr. PPT" userId="6442ff2356111531" providerId="LiveId" clId="{C9A97C84-3C63-45F7-BED5-E40506D15696}" dt="2022-09-28T04:36:43.393" v="829" actId="478"/>
          <ac:spMkLst>
            <pc:docMk/>
            <pc:sldMk cId="1393752896" sldId="447"/>
            <ac:spMk id="39" creationId="{7D3D201C-385F-4218-8BC4-7F8864620D2D}"/>
          </ac:spMkLst>
        </pc:spChg>
        <pc:spChg chg="add mod">
          <ac:chgData name="Mr. PPT" userId="6442ff2356111531" providerId="LiveId" clId="{C9A97C84-3C63-45F7-BED5-E40506D15696}" dt="2022-09-28T04:40:56.548" v="868" actId="571"/>
          <ac:spMkLst>
            <pc:docMk/>
            <pc:sldMk cId="1393752896" sldId="447"/>
            <ac:spMk id="40" creationId="{0B504396-02E1-42A4-8BB0-F3B8ADA2856E}"/>
          </ac:spMkLst>
        </pc:spChg>
        <pc:spChg chg="add mod">
          <ac:chgData name="Mr. PPT" userId="6442ff2356111531" providerId="LiveId" clId="{C9A97C84-3C63-45F7-BED5-E40506D15696}" dt="2022-09-28T04:48:03.078" v="934" actId="12789"/>
          <ac:spMkLst>
            <pc:docMk/>
            <pc:sldMk cId="1393752896" sldId="447"/>
            <ac:spMk id="41" creationId="{E62F4298-0E42-4199-88CD-DDE99D70F48F}"/>
          </ac:spMkLst>
        </pc:spChg>
        <pc:spChg chg="add mod">
          <ac:chgData name="Mr. PPT" userId="6442ff2356111531" providerId="LiveId" clId="{C9A97C84-3C63-45F7-BED5-E40506D15696}" dt="2022-09-28T05:01:30.194" v="1210" actId="207"/>
          <ac:spMkLst>
            <pc:docMk/>
            <pc:sldMk cId="1393752896" sldId="447"/>
            <ac:spMk id="44" creationId="{143F1C51-3DFB-4E11-A346-6E8D0580920F}"/>
          </ac:spMkLst>
        </pc:spChg>
        <pc:spChg chg="add 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45" creationId="{2CDC7EE6-8306-4662-8077-727BDA72892A}"/>
          </ac:spMkLst>
        </pc:spChg>
        <pc:spChg chg="add 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46" creationId="{49B80E85-D3E5-4E4B-8755-8DF08B8E89B8}"/>
          </ac:spMkLst>
        </pc:spChg>
        <pc:spChg chg="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50" creationId="{DA894E95-5622-4A9B-97BE-99F87F01E2A0}"/>
          </ac:spMkLst>
        </pc:spChg>
        <pc:spChg chg="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51" creationId="{6F67F3C4-5C09-40A9-A3E1-B275187FF8B6}"/>
          </ac:spMkLst>
        </pc:spChg>
        <pc:spChg chg="mod topLvl">
          <ac:chgData name="Mr. PPT" userId="6442ff2356111531" providerId="LiveId" clId="{C9A97C84-3C63-45F7-BED5-E40506D15696}" dt="2022-09-28T07:05:27.645" v="2019" actId="207"/>
          <ac:spMkLst>
            <pc:docMk/>
            <pc:sldMk cId="1393752896" sldId="447"/>
            <ac:spMk id="54" creationId="{6B772359-F3CD-4CC1-A7D1-34BC45F2B38A}"/>
          </ac:spMkLst>
        </pc:spChg>
        <pc:spChg chg="mod topLvl">
          <ac:chgData name="Mr. PPT" userId="6442ff2356111531" providerId="LiveId" clId="{C9A97C84-3C63-45F7-BED5-E40506D15696}" dt="2022-09-28T07:07:08.732" v="2035" actId="207"/>
          <ac:spMkLst>
            <pc:docMk/>
            <pc:sldMk cId="1393752896" sldId="447"/>
            <ac:spMk id="55" creationId="{F02927EC-CBFB-4BDC-BABF-0891ACF9A13E}"/>
          </ac:spMkLst>
        </pc:spChg>
        <pc:grpChg chg="add del mod">
          <ac:chgData name="Mr. PPT" userId="6442ff2356111531" providerId="LiveId" clId="{C9A97C84-3C63-45F7-BED5-E40506D15696}" dt="2022-09-28T04:47:17.125" v="906" actId="165"/>
          <ac:grpSpMkLst>
            <pc:docMk/>
            <pc:sldMk cId="1393752896" sldId="447"/>
            <ac:grpSpMk id="14" creationId="{0D4AEFC5-4B64-44D2-A896-60B061A11188}"/>
          </ac:grpSpMkLst>
        </pc:grpChg>
        <pc:grpChg chg="add del mod">
          <ac:chgData name="Mr. PPT" userId="6442ff2356111531" providerId="LiveId" clId="{C9A97C84-3C63-45F7-BED5-E40506D15696}" dt="2022-09-28T04:47:23.197" v="913" actId="165"/>
          <ac:grpSpMkLst>
            <pc:docMk/>
            <pc:sldMk cId="1393752896" sldId="447"/>
            <ac:grpSpMk id="17" creationId="{67BB8D05-4AEB-401C-8152-8EA77322622C}"/>
          </ac:grpSpMkLst>
        </pc:grpChg>
        <pc:grpChg chg="add del mod">
          <ac:chgData name="Mr. PPT" userId="6442ff2356111531" providerId="LiveId" clId="{C9A97C84-3C63-45F7-BED5-E40506D15696}" dt="2022-09-28T04:47:30.445" v="917" actId="165"/>
          <ac:grpSpMkLst>
            <pc:docMk/>
            <pc:sldMk cId="1393752896" sldId="447"/>
            <ac:grpSpMk id="18" creationId="{C62EAD1D-4337-4279-A819-F64E80A8D7FE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47" creationId="{78577C15-EF3B-4414-9E21-1036E681C79B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48" creationId="{46A0C67E-C752-4713-B09E-55B0B8D5A2BD}"/>
          </ac:grpSpMkLst>
        </pc:grpChg>
        <pc:grpChg chg="add del mod">
          <ac:chgData name="Mr. PPT" userId="6442ff2356111531" providerId="LiveId" clId="{C9A97C84-3C63-45F7-BED5-E40506D15696}" dt="2022-09-28T04:49:46.401" v="1047" actId="165"/>
          <ac:grpSpMkLst>
            <pc:docMk/>
            <pc:sldMk cId="1393752896" sldId="447"/>
            <ac:grpSpMk id="52" creationId="{43D5668B-9EA8-4CB3-9201-05A47EBDD280}"/>
          </ac:grpSpMkLst>
        </pc:grpChg>
        <pc:picChg chg="add mod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6" creationId="{D081DE2F-2017-433D-A64A-274E1EB2E8A4}"/>
          </ac:picMkLst>
        </pc:picChg>
        <pc:picChg chg="add del mod ord topLvl">
          <ac:chgData name="Mr. PPT" userId="6442ff2356111531" providerId="LiveId" clId="{C9A97C84-3C63-45F7-BED5-E40506D15696}" dt="2022-09-28T04:50:19.225" v="1063" actId="478"/>
          <ac:picMkLst>
            <pc:docMk/>
            <pc:sldMk cId="1393752896" sldId="447"/>
            <ac:picMk id="8" creationId="{3A201F49-C5B9-48D9-856A-6C6570F90CA6}"/>
          </ac:picMkLst>
        </pc:picChg>
        <pc:picChg chg="add mod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10" creationId="{F6E57D1B-659D-41CE-A7CB-F6BEA676D00D}"/>
          </ac:picMkLst>
        </pc:picChg>
        <pc:picChg chg="del mod">
          <ac:chgData name="Mr. PPT" userId="6442ff2356111531" providerId="LiveId" clId="{C9A97C84-3C63-45F7-BED5-E40506D15696}" dt="2022-09-28T10:49:07.651" v="4049" actId="478"/>
          <ac:picMkLst>
            <pc:docMk/>
            <pc:sldMk cId="1393752896" sldId="447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06:25:30.153" v="1431" actId="1076"/>
          <ac:picMkLst>
            <pc:docMk/>
            <pc:sldMk cId="1393752896" sldId="447"/>
            <ac:picMk id="21" creationId="{8690EA41-C782-4C51-81CD-6868285DB386}"/>
          </ac:picMkLst>
        </pc:picChg>
        <pc:picChg chg="del">
          <ac:chgData name="Mr. PPT" userId="6442ff2356111531" providerId="LiveId" clId="{C9A97C84-3C63-45F7-BED5-E40506D15696}" dt="2022-09-28T04:36:43.393" v="829" actId="478"/>
          <ac:picMkLst>
            <pc:docMk/>
            <pc:sldMk cId="1393752896" sldId="447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4:36:43.393" v="829" actId="478"/>
          <ac:picMkLst>
            <pc:docMk/>
            <pc:sldMk cId="1393752896" sldId="447"/>
            <ac:picMk id="43" creationId="{0F9B58A6-5246-485C-8D71-EE51DF86FBB9}"/>
          </ac:picMkLst>
        </pc:picChg>
        <pc:picChg chg="del mod ord topLvl">
          <ac:chgData name="Mr. PPT" userId="6442ff2356111531" providerId="LiveId" clId="{C9A97C84-3C63-45F7-BED5-E40506D15696}" dt="2022-09-28T04:50:01.653" v="1054" actId="478"/>
          <ac:picMkLst>
            <pc:docMk/>
            <pc:sldMk cId="1393752896" sldId="447"/>
            <ac:picMk id="49" creationId="{98345085-95F6-40EC-9EC9-DECC23D68069}"/>
          </ac:picMkLst>
        </pc:picChg>
        <pc:picChg chg="mod topLvl">
          <ac:chgData name="Mr. PPT" userId="6442ff2356111531" providerId="LiveId" clId="{C9A97C84-3C63-45F7-BED5-E40506D15696}" dt="2022-09-28T07:05:23.541" v="2018" actId="207"/>
          <ac:picMkLst>
            <pc:docMk/>
            <pc:sldMk cId="1393752896" sldId="447"/>
            <ac:picMk id="53" creationId="{2F88648D-9FC4-4022-A7B4-2BA403E67AD0}"/>
          </ac:picMkLst>
        </pc:picChg>
      </pc:sldChg>
      <pc:sldChg chg="addSp delSp modSp add mod ord setBg">
        <pc:chgData name="Mr. PPT" userId="6442ff2356111531" providerId="LiveId" clId="{C9A97C84-3C63-45F7-BED5-E40506D15696}" dt="2022-09-28T10:49:05.618" v="4048" actId="478"/>
        <pc:sldMkLst>
          <pc:docMk/>
          <pc:sldMk cId="1273305040" sldId="448"/>
        </pc:sldMkLst>
        <pc:spChg chg="mod">
          <ac:chgData name="Mr. PPT" userId="6442ff2356111531" providerId="LiveId" clId="{C9A97C84-3C63-45F7-BED5-E40506D15696}" dt="2022-09-28T05:01:07.207" v="1209" actId="555"/>
          <ac:spMkLst>
            <pc:docMk/>
            <pc:sldMk cId="1273305040" sldId="448"/>
            <ac:spMk id="13" creationId="{0FA52565-BCB7-4DDA-B115-9A2A9B983060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20" creationId="{C983CB63-ABEC-4A6B-85F1-9820E6C50C36}"/>
          </ac:spMkLst>
        </pc:spChg>
        <pc:spChg chg="add mod topLvl">
          <ac:chgData name="Mr. PPT" userId="6442ff2356111531" providerId="LiveId" clId="{C9A97C84-3C63-45F7-BED5-E40506D15696}" dt="2022-09-28T05:03:44.136" v="1245" actId="164"/>
          <ac:spMkLst>
            <pc:docMk/>
            <pc:sldMk cId="1273305040" sldId="448"/>
            <ac:spMk id="21" creationId="{1E3CCD16-A8B6-4BC8-A0E2-8BE40F31ABD3}"/>
          </ac:spMkLst>
        </pc:spChg>
        <pc:spChg chg="add 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22" creationId="{735F1898-5789-4C46-9385-9CA7DEB4634D}"/>
          </ac:spMkLst>
        </pc:spChg>
        <pc:spChg chg="add mod topLvl">
          <ac:chgData name="Mr. PPT" userId="6442ff2356111531" providerId="LiveId" clId="{C9A97C84-3C63-45F7-BED5-E40506D15696}" dt="2022-09-28T05:03:36.913" v="1242" actId="164"/>
          <ac:spMkLst>
            <pc:docMk/>
            <pc:sldMk cId="1273305040" sldId="448"/>
            <ac:spMk id="23" creationId="{D2C55DC9-C911-41D4-8386-10CFA4D0D123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4" creationId="{AEE39533-CC0A-4C51-9597-E3BEE8346EDF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5" creationId="{89D27798-EBB0-43FB-9636-A431B7C730C6}"/>
          </ac:spMkLst>
        </pc:spChg>
        <pc:spChg chg="add del mod">
          <ac:chgData name="Mr. PPT" userId="6442ff2356111531" providerId="LiveId" clId="{C9A97C84-3C63-45F7-BED5-E40506D15696}" dt="2022-09-28T04:52:51.933" v="1084" actId="478"/>
          <ac:spMkLst>
            <pc:docMk/>
            <pc:sldMk cId="1273305040" sldId="448"/>
            <ac:spMk id="26" creationId="{411C0704-1267-477F-86A8-E2B1E79C0403}"/>
          </ac:spMkLst>
        </pc:spChg>
        <pc:spChg chg="add mod topLvl">
          <ac:chgData name="Mr. PPT" userId="6442ff2356111531" providerId="LiveId" clId="{C9A97C84-3C63-45F7-BED5-E40506D15696}" dt="2022-09-28T05:03:44.136" v="1245" actId="164"/>
          <ac:spMkLst>
            <pc:docMk/>
            <pc:sldMk cId="1273305040" sldId="448"/>
            <ac:spMk id="27" creationId="{1C92820C-E46C-49B5-98D1-440EDC438AB5}"/>
          </ac:spMkLst>
        </pc:spChg>
        <pc:spChg chg="add 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28" creationId="{A9A2F9DF-B977-423C-AFD4-73DA3E89AB09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0" creationId="{946C6E15-EC48-40A3-8A99-71364A72065F}"/>
          </ac:spMkLst>
        </pc:spChg>
        <pc:spChg chg="add mod">
          <ac:chgData name="Mr. PPT" userId="6442ff2356111531" providerId="LiveId" clId="{C9A97C84-3C63-45F7-BED5-E40506D15696}" dt="2022-09-28T04:53:21.584" v="1133" actId="571"/>
          <ac:spMkLst>
            <pc:docMk/>
            <pc:sldMk cId="1273305040" sldId="448"/>
            <ac:spMk id="31" creationId="{EDF9F468-56AB-42E4-895D-2579BBEE0E7D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2" creationId="{70905D6A-C846-46D9-B3E9-44850B6E95A9}"/>
          </ac:spMkLst>
        </pc:spChg>
        <pc:spChg chg="add mod">
          <ac:chgData name="Mr. PPT" userId="6442ff2356111531" providerId="LiveId" clId="{C9A97C84-3C63-45F7-BED5-E40506D15696}" dt="2022-09-28T04:53:21.584" v="1133" actId="571"/>
          <ac:spMkLst>
            <pc:docMk/>
            <pc:sldMk cId="1273305040" sldId="448"/>
            <ac:spMk id="33" creationId="{AE7EEF95-FE78-473E-B2C9-1CF291232AF8}"/>
          </ac:spMkLst>
        </pc:spChg>
        <pc:spChg chg="add mod topLvl">
          <ac:chgData name="Mr. PPT" userId="6442ff2356111531" providerId="LiveId" clId="{C9A97C84-3C63-45F7-BED5-E40506D15696}" dt="2022-09-28T05:03:36.913" v="1242" actId="164"/>
          <ac:spMkLst>
            <pc:docMk/>
            <pc:sldMk cId="1273305040" sldId="448"/>
            <ac:spMk id="34" creationId="{9C2F3DFE-14AC-44B0-AECF-2A4F59F0C926}"/>
          </ac:spMkLst>
        </pc:spChg>
        <pc:spChg chg="add del mod">
          <ac:chgData name="Mr. PPT" userId="6442ff2356111531" providerId="LiveId" clId="{C9A97C84-3C63-45F7-BED5-E40506D15696}" dt="2022-09-28T04:54:50.687" v="1155" actId="478"/>
          <ac:spMkLst>
            <pc:docMk/>
            <pc:sldMk cId="1273305040" sldId="448"/>
            <ac:spMk id="35" creationId="{98334ED8-2F25-4DD3-9BA4-570FF77627D9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4:51:17.831" v="1071" actId="478"/>
          <ac:spMkLst>
            <pc:docMk/>
            <pc:sldMk cId="1273305040" sldId="448"/>
            <ac:spMk id="37" creationId="{40F95968-A3AC-4F90-A819-D597A8D8F2DF}"/>
          </ac:spMkLst>
        </pc:spChg>
        <pc:spChg chg="add mod topLvl">
          <ac:chgData name="Mr. PPT" userId="6442ff2356111531" providerId="LiveId" clId="{C9A97C84-3C63-45F7-BED5-E40506D15696}" dt="2022-09-28T05:01:07.207" v="1209" actId="555"/>
          <ac:spMkLst>
            <pc:docMk/>
            <pc:sldMk cId="1273305040" sldId="448"/>
            <ac:spMk id="38" creationId="{7F4F047E-3FB0-43E0-98E4-B2A5BACE4837}"/>
          </ac:spMkLst>
        </pc:spChg>
        <pc:spChg chg="del">
          <ac:chgData name="Mr. PPT" userId="6442ff2356111531" providerId="LiveId" clId="{C9A97C84-3C63-45F7-BED5-E40506D15696}" dt="2022-09-28T04:51:16.601" v="1070" actId="478"/>
          <ac:spMkLst>
            <pc:docMk/>
            <pc:sldMk cId="1273305040" sldId="448"/>
            <ac:spMk id="39" creationId="{7D3D201C-385F-4218-8BC4-7F8864620D2D}"/>
          </ac:spMkLst>
        </pc:spChg>
        <pc:spChg chg="add del mod topLvl">
          <ac:chgData name="Mr. PPT" userId="6442ff2356111531" providerId="LiveId" clId="{C9A97C84-3C63-45F7-BED5-E40506D15696}" dt="2022-09-28T05:00:50.759" v="1207" actId="478"/>
          <ac:spMkLst>
            <pc:docMk/>
            <pc:sldMk cId="1273305040" sldId="448"/>
            <ac:spMk id="40" creationId="{57E94B84-A0BF-4155-B184-B630F9235D1E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4" creationId="{168B8975-28AF-4A16-B91F-AE7BA5D1896E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5" creationId="{CFD4486E-5E44-4B5D-87A3-616A7B0E66B5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7" creationId="{086F6600-7888-4FE1-A4AD-CED0302F730F}"/>
          </ac:spMkLst>
        </pc:spChg>
        <pc:spChg chg="mod topLvl">
          <ac:chgData name="Mr. PPT" userId="6442ff2356111531" providerId="LiveId" clId="{C9A97C84-3C63-45F7-BED5-E40506D15696}" dt="2022-09-28T10:14:11.355" v="3637" actId="1076"/>
          <ac:spMkLst>
            <pc:docMk/>
            <pc:sldMk cId="1273305040" sldId="448"/>
            <ac:spMk id="48" creationId="{8DACA797-D084-4C5A-BAC7-201F63B233BA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0" creationId="{47987A87-4148-4670-871B-F3EAFD62451C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1" creationId="{87096C7C-CF9E-4947-8D65-F33A41078471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3" creationId="{0832A75F-02DA-4B8F-8C76-E10C4B4F8B66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4" creationId="{EE8EA939-0D80-4173-82CE-7F663C05EB13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6" creationId="{3477E25C-8EA0-4DA9-8260-9392BE3D4043}"/>
          </ac:spMkLst>
        </pc:spChg>
        <pc:spChg chg="mod topLvl">
          <ac:chgData name="Mr. PPT" userId="6442ff2356111531" providerId="LiveId" clId="{C9A97C84-3C63-45F7-BED5-E40506D15696}" dt="2022-09-28T10:14:00.151" v="3635" actId="571"/>
          <ac:spMkLst>
            <pc:docMk/>
            <pc:sldMk cId="1273305040" sldId="448"/>
            <ac:spMk id="57" creationId="{AED0CB09-A277-48DF-BEED-FE00EF29728D}"/>
          </ac:spMkLst>
        </pc:spChg>
        <pc:grpChg chg="add del mod">
          <ac:chgData name="Mr. PPT" userId="6442ff2356111531" providerId="LiveId" clId="{C9A97C84-3C63-45F7-BED5-E40506D15696}" dt="2022-09-28T05:00:48.615" v="1206" actId="165"/>
          <ac:grpSpMkLst>
            <pc:docMk/>
            <pc:sldMk cId="1273305040" sldId="448"/>
            <ac:grpSpMk id="2" creationId="{436764C3-4A8B-4C4A-8096-4D83C425D371}"/>
          </ac:grpSpMkLst>
        </pc:grpChg>
        <pc:grpChg chg="add del mod">
          <ac:chgData name="Mr. PPT" userId="6442ff2356111531" providerId="LiveId" clId="{C9A97C84-3C63-45F7-BED5-E40506D15696}" dt="2022-09-28T04:59:48.893" v="1191" actId="165"/>
          <ac:grpSpMkLst>
            <pc:docMk/>
            <pc:sldMk cId="1273305040" sldId="448"/>
            <ac:grpSpMk id="3" creationId="{A1336D55-7C07-436A-A07E-B7D7E46D46EA}"/>
          </ac:grpSpMkLst>
        </pc:grpChg>
        <pc:grpChg chg="add del mod">
          <ac:chgData name="Mr. PPT" userId="6442ff2356111531" providerId="LiveId" clId="{C9A97C84-3C63-45F7-BED5-E40506D15696}" dt="2022-09-28T05:03:51.697" v="1250" actId="478"/>
          <ac:grpSpMkLst>
            <pc:docMk/>
            <pc:sldMk cId="1273305040" sldId="448"/>
            <ac:grpSpMk id="6" creationId="{D80CFD67-D119-4C2E-A697-D703C92E3F5A}"/>
          </ac:grpSpMkLst>
        </pc:grpChg>
        <pc:grpChg chg="add del mod">
          <ac:chgData name="Mr. PPT" userId="6442ff2356111531" providerId="LiveId" clId="{C9A97C84-3C63-45F7-BED5-E40506D15696}" dt="2022-09-28T05:03:53.681" v="1251" actId="478"/>
          <ac:grpSpMkLst>
            <pc:docMk/>
            <pc:sldMk cId="1273305040" sldId="448"/>
            <ac:grpSpMk id="7" creationId="{F9C99D8A-3770-4067-82DD-8465B1A6DC8B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8" creationId="{013710B8-1544-48CC-AD9B-7C2B94FF35A4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9" creationId="{8815DF23-54F8-4A07-A7A6-C8D978025391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10" creationId="{FE2CE667-4FFB-4EE3-8604-40AA5538A510}"/>
          </ac:grpSpMkLst>
        </pc:grpChg>
        <pc:grpChg chg="add del mod">
          <ac:chgData name="Mr. PPT" userId="6442ff2356111531" providerId="LiveId" clId="{C9A97C84-3C63-45F7-BED5-E40506D15696}" dt="2022-09-28T10:14:01.048" v="3636" actId="165"/>
          <ac:grpSpMkLst>
            <pc:docMk/>
            <pc:sldMk cId="1273305040" sldId="448"/>
            <ac:grpSpMk id="14" creationId="{A679A76E-5CB2-49FB-BFC3-2797A8480BEC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41" creationId="{C8AAE9B1-3426-418E-9214-65BCA5A91917}"/>
          </ac:grpSpMkLst>
        </pc:grpChg>
        <pc:grpChg chg="add del mod">
          <ac:chgData name="Mr. PPT" userId="6442ff2356111531" providerId="LiveId" clId="{C9A97C84-3C63-45F7-BED5-E40506D15696}" dt="2022-09-28T05:04:04.277" v="1254" actId="165"/>
          <ac:grpSpMkLst>
            <pc:docMk/>
            <pc:sldMk cId="1273305040" sldId="448"/>
            <ac:grpSpMk id="46" creationId="{A9D1E789-01D2-4EF6-8700-44D1781C98C8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49" creationId="{E676521B-B37D-44D1-BC01-F89F3ADFE54C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52" creationId="{91B2101A-0CFC-42DA-9381-63046E1D081A}"/>
          </ac:grpSpMkLst>
        </pc:grpChg>
        <pc:grpChg chg="add del mod">
          <ac:chgData name="Mr. PPT" userId="6442ff2356111531" providerId="LiveId" clId="{C9A97C84-3C63-45F7-BED5-E40506D15696}" dt="2022-09-28T10:14:00.151" v="3635" actId="571"/>
          <ac:grpSpMkLst>
            <pc:docMk/>
            <pc:sldMk cId="1273305040" sldId="448"/>
            <ac:grpSpMk id="55" creationId="{A5D24A0B-CE53-431A-9B3A-8E2B005AE65A}"/>
          </ac:grpSpMkLst>
        </pc:grpChg>
        <pc:picChg chg="del mod">
          <ac:chgData name="Mr. PPT" userId="6442ff2356111531" providerId="LiveId" clId="{C9A97C84-3C63-45F7-BED5-E40506D15696}" dt="2022-09-28T10:49:05.618" v="4048" actId="478"/>
          <ac:picMkLst>
            <pc:docMk/>
            <pc:sldMk cId="1273305040" sldId="448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4:51:16.601" v="1070" actId="478"/>
          <ac:picMkLst>
            <pc:docMk/>
            <pc:sldMk cId="1273305040" sldId="448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4:51:16.601" v="1070" actId="478"/>
          <ac:picMkLst>
            <pc:docMk/>
            <pc:sldMk cId="1273305040" sldId="448"/>
            <ac:picMk id="43" creationId="{0F9B58A6-5246-485C-8D71-EE51DF86FBB9}"/>
          </ac:picMkLst>
        </pc:picChg>
      </pc:sldChg>
      <pc:sldChg chg="addSp delSp modSp add mod setBg">
        <pc:chgData name="Mr. PPT" userId="6442ff2356111531" providerId="LiveId" clId="{C9A97C84-3C63-45F7-BED5-E40506D15696}" dt="2022-09-28T10:49:04.573" v="4047" actId="478"/>
        <pc:sldMkLst>
          <pc:docMk/>
          <pc:sldMk cId="4154581944" sldId="449"/>
        </pc:sldMkLst>
        <pc:spChg chg="add mod or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2" creationId="{AE94C5E0-2711-4D1E-8C52-9C9C08B07971}"/>
          </ac:spMkLst>
        </pc:spChg>
        <pc:spChg chg="mod">
          <ac:chgData name="Mr. PPT" userId="6442ff2356111531" providerId="LiveId" clId="{C9A97C84-3C63-45F7-BED5-E40506D15696}" dt="2022-09-28T07:06:00.649" v="2024" actId="1076"/>
          <ac:spMkLst>
            <pc:docMk/>
            <pc:sldMk cId="4154581944" sldId="449"/>
            <ac:spMk id="5" creationId="{DDC0B704-F02D-48F8-8820-B042C0E8AFD9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1" creationId="{4B3D03BA-6C3F-492F-AA76-1B4C2A510AFD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2" creationId="{83A8C3D7-1D85-4AC5-A1C0-2E8035056AA1}"/>
          </ac:spMkLst>
        </pc:spChg>
        <pc:spChg chg="add del">
          <ac:chgData name="Mr. PPT" userId="6442ff2356111531" providerId="LiveId" clId="{C9A97C84-3C63-45F7-BED5-E40506D15696}" dt="2022-09-28T06:20:44.094" v="1382" actId="478"/>
          <ac:spMkLst>
            <pc:docMk/>
            <pc:sldMk cId="4154581944" sldId="449"/>
            <ac:spMk id="13" creationId="{0FA52565-BCB7-4DDA-B115-9A2A9B983060}"/>
          </ac:spMkLst>
        </pc:spChg>
        <pc:spChg chg="add mod or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17" creationId="{BCE3C76C-DD94-4C5D-A3F5-B0E486AF379C}"/>
          </ac:spMkLst>
        </pc:spChg>
        <pc:spChg chg="add del mod">
          <ac:chgData name="Mr. PPT" userId="6442ff2356111531" providerId="LiveId" clId="{C9A97C84-3C63-45F7-BED5-E40506D15696}" dt="2022-09-28T06:16:51.397" v="1333" actId="478"/>
          <ac:spMkLst>
            <pc:docMk/>
            <pc:sldMk cId="4154581944" sldId="449"/>
            <ac:spMk id="18" creationId="{4300871B-21F9-40C0-9636-45572936F531}"/>
          </ac:spMkLst>
        </pc:spChg>
        <pc:spChg chg="add del mod">
          <ac:chgData name="Mr. PPT" userId="6442ff2356111531" providerId="LiveId" clId="{C9A97C84-3C63-45F7-BED5-E40506D15696}" dt="2022-09-28T06:15:46.705" v="1306" actId="478"/>
          <ac:spMkLst>
            <pc:docMk/>
            <pc:sldMk cId="4154581944" sldId="449"/>
            <ac:spMk id="20" creationId="{D1F24FD2-5DDA-486B-A412-7830CDBA9082}"/>
          </ac:spMkLst>
        </pc:spChg>
        <pc:spChg chg="add del mod">
          <ac:chgData name="Mr. PPT" userId="6442ff2356111531" providerId="LiveId" clId="{C9A97C84-3C63-45F7-BED5-E40506D15696}" dt="2022-09-28T06:17:43.660" v="1349" actId="478"/>
          <ac:spMkLst>
            <pc:docMk/>
            <pc:sldMk cId="4154581944" sldId="449"/>
            <ac:spMk id="21" creationId="{82EF04A7-98C1-45FF-AC14-003923D265EF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22" creationId="{735F1898-5789-4C46-9385-9CA7DEB4634D}"/>
          </ac:spMkLst>
        </pc:spChg>
        <pc:spChg chg="add del mod">
          <ac:chgData name="Mr. PPT" userId="6442ff2356111531" providerId="LiveId" clId="{C9A97C84-3C63-45F7-BED5-E40506D15696}" dt="2022-09-28T06:17:22.082" v="1341" actId="478"/>
          <ac:spMkLst>
            <pc:docMk/>
            <pc:sldMk cId="4154581944" sldId="449"/>
            <ac:spMk id="23" creationId="{E9E0AF61-055F-41FC-A93E-DAB7DBA7C605}"/>
          </ac:spMkLst>
        </pc:spChg>
        <pc:spChg chg="add del mod">
          <ac:chgData name="Mr. PPT" userId="6442ff2356111531" providerId="LiveId" clId="{C9A97C84-3C63-45F7-BED5-E40506D15696}" dt="2022-09-28T06:13:47.639" v="1291" actId="478"/>
          <ac:spMkLst>
            <pc:docMk/>
            <pc:sldMk cId="4154581944" sldId="449"/>
            <ac:spMk id="24" creationId="{F1B29387-1798-4C0D-AB40-B743FDFD8E51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5" creationId="{14C157F9-3DD9-47F3-AD6E-85832398C371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6" creationId="{B50020EA-2392-45D5-9D24-6C5173835C32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7" creationId="{415A2FA5-BFDA-4C78-B7F6-B59304EACEA6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28" creationId="{A9A2F9DF-B977-423C-AFD4-73DA3E89AB09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29" creationId="{2D75552F-9BEA-4A49-A701-E0FE25112DEF}"/>
          </ac:spMkLst>
        </pc:spChg>
        <pc:spChg chg="add del mod">
          <ac:chgData name="Mr. PPT" userId="6442ff2356111531" providerId="LiveId" clId="{C9A97C84-3C63-45F7-BED5-E40506D15696}" dt="2022-09-28T06:20:31.571" v="1378" actId="478"/>
          <ac:spMkLst>
            <pc:docMk/>
            <pc:sldMk cId="4154581944" sldId="449"/>
            <ac:spMk id="30" creationId="{3B854617-0058-4453-9696-BD5FCF5C963A}"/>
          </ac:spMkLst>
        </pc:spChg>
        <pc:spChg chg="add del mod">
          <ac:chgData name="Mr. PPT" userId="6442ff2356111531" providerId="LiveId" clId="{C9A97C84-3C63-45F7-BED5-E40506D15696}" dt="2022-09-28T06:20:29.103" v="1377" actId="478"/>
          <ac:spMkLst>
            <pc:docMk/>
            <pc:sldMk cId="4154581944" sldId="449"/>
            <ac:spMk id="31" creationId="{3FBF9B41-24B1-48C9-8F00-E3E421F668BA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2" creationId="{9D0FCC1B-A664-4512-B126-EA13E32D78F2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3" creationId="{7366F0EB-5234-4E17-BA96-49A266EE33FC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4" creationId="{E75749B5-5C11-4B71-95BD-F608095A737E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5" creationId="{B6C8DAB3-2668-427D-B3E8-4187F36B28E4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6" creationId="{53C3ECDD-C87B-4C7B-9CD9-3F7400CD7C09}"/>
          </ac:spMkLst>
        </pc:spChg>
        <pc:spChg chg="add del mod">
          <ac:chgData name="Mr. PPT" userId="6442ff2356111531" providerId="LiveId" clId="{C9A97C84-3C63-45F7-BED5-E40506D15696}" dt="2022-09-28T06:21:00.451" v="1386" actId="478"/>
          <ac:spMkLst>
            <pc:docMk/>
            <pc:sldMk cId="4154581944" sldId="449"/>
            <ac:spMk id="37" creationId="{42697045-BAC2-4A7D-94DA-3D15A52729BE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38" creationId="{7F4F047E-3FB0-43E0-98E4-B2A5BACE4837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39" creationId="{E7C19A0C-B638-4911-A645-B741CC747AF0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0" creationId="{9705AD6F-780A-48D6-B942-2A806D0FA811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1" creationId="{AD838DE9-FF25-4403-AE79-23D6A3D11F00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2" creationId="{96FFF642-6EF8-46D0-88EB-282F9BC0C209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3" creationId="{4D1B86A0-D3B6-47BE-9273-16228B1A40B6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4" creationId="{168B8975-28AF-4A16-B91F-AE7BA5D1896E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5" creationId="{CFD4486E-5E44-4B5D-87A3-616A7B0E66B5}"/>
          </ac:spMkLst>
        </pc:spChg>
        <pc:spChg chg="add del mod">
          <ac:chgData name="Mr. PPT" userId="6442ff2356111531" providerId="LiveId" clId="{C9A97C84-3C63-45F7-BED5-E40506D15696}" dt="2022-09-28T06:20:55.800" v="1385" actId="478"/>
          <ac:spMkLst>
            <pc:docMk/>
            <pc:sldMk cId="4154581944" sldId="449"/>
            <ac:spMk id="46" creationId="{3CBBD033-D345-40FA-B86E-586D907217A0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7" creationId="{086F6600-7888-4FE1-A4AD-CED0302F730F}"/>
          </ac:spMkLst>
        </pc:spChg>
        <pc:spChg chg="del">
          <ac:chgData name="Mr. PPT" userId="6442ff2356111531" providerId="LiveId" clId="{C9A97C84-3C63-45F7-BED5-E40506D15696}" dt="2022-09-28T05:04:41.624" v="1256" actId="478"/>
          <ac:spMkLst>
            <pc:docMk/>
            <pc:sldMk cId="4154581944" sldId="449"/>
            <ac:spMk id="48" creationId="{8DACA797-D084-4C5A-BAC7-201F63B233BA}"/>
          </ac:spMkLst>
        </pc:spChg>
        <pc:spChg chg="add del mod">
          <ac:chgData name="Mr. PPT" userId="6442ff2356111531" providerId="LiveId" clId="{C9A97C84-3C63-45F7-BED5-E40506D15696}" dt="2022-09-28T06:13:03.037" v="1283" actId="478"/>
          <ac:spMkLst>
            <pc:docMk/>
            <pc:sldMk cId="4154581944" sldId="449"/>
            <ac:spMk id="49" creationId="{02C9F3A8-1925-4DCF-B267-9E6B76C243F5}"/>
          </ac:spMkLst>
        </pc:spChg>
        <pc:spChg chg="add del mod">
          <ac:chgData name="Mr. PPT" userId="6442ff2356111531" providerId="LiveId" clId="{C9A97C84-3C63-45F7-BED5-E40506D15696}" dt="2022-09-28T06:12:57.423" v="1281" actId="478"/>
          <ac:spMkLst>
            <pc:docMk/>
            <pc:sldMk cId="4154581944" sldId="449"/>
            <ac:spMk id="50" creationId="{D5392F15-921C-4F8B-92BB-180B0DAC2B0F}"/>
          </ac:spMkLst>
        </pc:spChg>
        <pc:spChg chg="add 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51" creationId="{4E760BA3-4420-437B-8152-3945988BB891}"/>
          </ac:spMkLst>
        </pc:spChg>
        <pc:spChg chg="add del mod">
          <ac:chgData name="Mr. PPT" userId="6442ff2356111531" providerId="LiveId" clId="{C9A97C84-3C63-45F7-BED5-E40506D15696}" dt="2022-09-28T06:13:26.498" v="1287" actId="478"/>
          <ac:spMkLst>
            <pc:docMk/>
            <pc:sldMk cId="4154581944" sldId="449"/>
            <ac:spMk id="52" creationId="{E400F522-12BD-4B8F-90F4-2535EC87669C}"/>
          </ac:spMkLst>
        </pc:spChg>
        <pc:spChg chg="add 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53" creationId="{8D0350FB-ACBE-44B0-A664-C4E30F1FE019}"/>
          </ac:spMkLst>
        </pc:spChg>
        <pc:spChg chg="add 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54" creationId="{93DDD38B-16EC-490B-B1EC-B4A6CCE8996F}"/>
          </ac:spMkLst>
        </pc:spChg>
        <pc:spChg chg="add del mod topLvl">
          <ac:chgData name="Mr. PPT" userId="6442ff2356111531" providerId="LiveId" clId="{C9A97C84-3C63-45F7-BED5-E40506D15696}" dt="2022-09-28T06:23:07.675" v="1408" actId="478"/>
          <ac:spMkLst>
            <pc:docMk/>
            <pc:sldMk cId="4154581944" sldId="449"/>
            <ac:spMk id="58" creationId="{1DF7B13C-FC02-4DF7-ADD0-2FACE3DBBEF7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59" creationId="{D1C0DCFA-0CB6-411E-893A-A3C27DC7DE2D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60" creationId="{056F1453-69CB-4752-9A2B-9A81215F5ED3}"/>
          </ac:spMkLst>
        </pc:spChg>
        <pc:spChg chg="add del mod topLvl">
          <ac:chgData name="Mr. PPT" userId="6442ff2356111531" providerId="LiveId" clId="{C9A97C84-3C63-45F7-BED5-E40506D15696}" dt="2022-09-28T06:23:04.472" v="1407" actId="478"/>
          <ac:spMkLst>
            <pc:docMk/>
            <pc:sldMk cId="4154581944" sldId="449"/>
            <ac:spMk id="61" creationId="{443A991C-A0D8-42A9-81AD-0523A9A06519}"/>
          </ac:spMkLst>
        </pc:spChg>
        <pc:spChg chg="add mod topLvl">
          <ac:chgData name="Mr. PPT" userId="6442ff2356111531" providerId="LiveId" clId="{C9A97C84-3C63-45F7-BED5-E40506D15696}" dt="2022-09-28T06:23:38.174" v="1416" actId="165"/>
          <ac:spMkLst>
            <pc:docMk/>
            <pc:sldMk cId="4154581944" sldId="449"/>
            <ac:spMk id="62" creationId="{F65CD2D7-1D57-404F-BB96-4FA941386DF8}"/>
          </ac:spMkLst>
        </pc:spChg>
        <pc:spChg chg="add mod topLvl">
          <ac:chgData name="Mr. PPT" userId="6442ff2356111531" providerId="LiveId" clId="{C9A97C84-3C63-45F7-BED5-E40506D15696}" dt="2022-09-28T06:23:38.174" v="1416" actId="165"/>
          <ac:spMkLst>
            <pc:docMk/>
            <pc:sldMk cId="4154581944" sldId="449"/>
            <ac:spMk id="63" creationId="{67FF0135-45EC-472A-9B9E-816116266BD5}"/>
          </ac:spMkLst>
        </pc:spChg>
        <pc:spChg chg="mod topLvl">
          <ac:chgData name="Mr. PPT" userId="6442ff2356111531" providerId="LiveId" clId="{C9A97C84-3C63-45F7-BED5-E40506D15696}" dt="2022-09-28T06:42:12.070" v="1815" actId="207"/>
          <ac:spMkLst>
            <pc:docMk/>
            <pc:sldMk cId="4154581944" sldId="449"/>
            <ac:spMk id="65" creationId="{58ECD1A5-80E4-4542-9A10-7A5E38F2C249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66" creationId="{506BA371-76A2-43AC-B914-3455A50B7E21}"/>
          </ac:spMkLst>
        </pc:spChg>
        <pc:spChg chg="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67" creationId="{8C9CFD59-D8C8-4000-8110-FDF0F89014A5}"/>
          </ac:spMkLst>
        </pc:spChg>
        <pc:spChg chg="mod topLvl">
          <ac:chgData name="Mr. PPT" userId="6442ff2356111531" providerId="LiveId" clId="{C9A97C84-3C63-45F7-BED5-E40506D15696}" dt="2022-09-28T07:06:03.936" v="2025" actId="207"/>
          <ac:spMkLst>
            <pc:docMk/>
            <pc:sldMk cId="4154581944" sldId="449"/>
            <ac:spMk id="68" creationId="{6CEA15E9-496D-4D21-B488-3B85110F01AD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69" creationId="{73B5A54B-B174-4838-A4B5-BEA40EAFB376}"/>
          </ac:spMkLst>
        </pc:spChg>
        <pc:spChg chg="mod topLvl">
          <ac:chgData name="Mr. PPT" userId="6442ff2356111531" providerId="LiveId" clId="{C9A97C84-3C63-45F7-BED5-E40506D15696}" dt="2022-09-28T06:42:12.070" v="1815" actId="207"/>
          <ac:spMkLst>
            <pc:docMk/>
            <pc:sldMk cId="4154581944" sldId="449"/>
            <ac:spMk id="72" creationId="{27DBE439-8A84-4671-9FFC-6BB89926453D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73" creationId="{AA9B1E2B-209E-4E9F-87F3-1A17DC2875A3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74" creationId="{24BDDA63-1789-4326-B050-2986C9A449AD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75" creationId="{C7699A08-FD3F-43BB-8CC9-A7212F3D66B8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76" creationId="{45227E59-423B-4C2B-A51F-76F717DCF133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79" creationId="{C9A85824-B294-4A2F-9803-F49115ABAA22}"/>
          </ac:spMkLst>
        </pc:spChg>
        <pc:spChg chg="mod topLvl">
          <ac:chgData name="Mr. PPT" userId="6442ff2356111531" providerId="LiveId" clId="{C9A97C84-3C63-45F7-BED5-E40506D15696}" dt="2022-09-28T07:05:56.975" v="2022" actId="207"/>
          <ac:spMkLst>
            <pc:docMk/>
            <pc:sldMk cId="4154581944" sldId="449"/>
            <ac:spMk id="80" creationId="{3CF65AE7-D80B-44BF-9B28-97E1A10DA1A5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81" creationId="{9C1FB16A-3378-4656-8576-A11CDB8C079D}"/>
          </ac:spMkLst>
        </pc:spChg>
        <pc:spChg chg="mod topLvl">
          <ac:chgData name="Mr. PPT" userId="6442ff2356111531" providerId="LiveId" clId="{C9A97C84-3C63-45F7-BED5-E40506D15696}" dt="2022-09-28T07:06:07.206" v="2026" actId="207"/>
          <ac:spMkLst>
            <pc:docMk/>
            <pc:sldMk cId="4154581944" sldId="449"/>
            <ac:spMk id="82" creationId="{5BE7BD58-EFB5-4F10-B69B-1B45D2D82BF0}"/>
          </ac:spMkLst>
        </pc:spChg>
        <pc:spChg chg="mod topLvl">
          <ac:chgData name="Mr. PPT" userId="6442ff2356111531" providerId="LiveId" clId="{C9A97C84-3C63-45F7-BED5-E40506D15696}" dt="2022-09-28T06:38:16.930" v="1594" actId="165"/>
          <ac:spMkLst>
            <pc:docMk/>
            <pc:sldMk cId="4154581944" sldId="449"/>
            <ac:spMk id="83" creationId="{1BFF4AF5-A562-46AF-8CD2-2E7112478B0F}"/>
          </ac:spMkLst>
        </pc:spChg>
        <pc:grpChg chg="add del mod">
          <ac:chgData name="Mr. PPT" userId="6442ff2356111531" providerId="LiveId" clId="{C9A97C84-3C63-45F7-BED5-E40506D15696}" dt="2022-09-28T06:22:49.054" v="1406" actId="165"/>
          <ac:grpSpMkLst>
            <pc:docMk/>
            <pc:sldMk cId="4154581944" sldId="449"/>
            <ac:grpSpMk id="3" creationId="{A63796B8-DB45-4CCF-AB44-B1DB745BCB5F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6" creationId="{1753A2A1-CA96-40D3-8A9A-1AD3A66B79CA}"/>
          </ac:grpSpMkLst>
        </pc:grpChg>
        <pc:grpChg chg="add del mod">
          <ac:chgData name="Mr. PPT" userId="6442ff2356111531" providerId="LiveId" clId="{C9A97C84-3C63-45F7-BED5-E40506D15696}" dt="2022-09-28T06:23:38.174" v="1416" actId="165"/>
          <ac:grpSpMkLst>
            <pc:docMk/>
            <pc:sldMk cId="4154581944" sldId="449"/>
            <ac:grpSpMk id="7" creationId="{82B491E9-3642-4225-B93C-E8E6DE085B08}"/>
          </ac:grpSpMkLst>
        </pc:grpChg>
        <pc:grpChg chg="add del mod">
          <ac:chgData name="Mr. PPT" userId="6442ff2356111531" providerId="LiveId" clId="{C9A97C84-3C63-45F7-BED5-E40506D15696}" dt="2022-09-28T06:38:16.930" v="1594" actId="165"/>
          <ac:grpSpMkLst>
            <pc:docMk/>
            <pc:sldMk cId="4154581944" sldId="449"/>
            <ac:grpSpMk id="8" creationId="{CD1404DE-4AB9-46DD-8881-E8C7F313C5B3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64" creationId="{040F223B-8A73-496F-B6E2-8EE1A658AB4C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71" creationId="{234803A4-89F5-4D7A-9FE0-65C1D1D5C937}"/>
          </ac:grpSpMkLst>
        </pc:grpChg>
        <pc:grpChg chg="add del mod ord">
          <ac:chgData name="Mr. PPT" userId="6442ff2356111531" providerId="LiveId" clId="{C9A97C84-3C63-45F7-BED5-E40506D15696}" dt="2022-09-28T06:21:03.325" v="1387" actId="165"/>
          <ac:grpSpMkLst>
            <pc:docMk/>
            <pc:sldMk cId="4154581944" sldId="449"/>
            <ac:grpSpMk id="78" creationId="{A620BD0A-A87C-4C49-A113-B6116C716AEB}"/>
          </ac:grpSpMkLst>
        </pc:grpChg>
        <pc:picChg chg="del">
          <ac:chgData name="Mr. PPT" userId="6442ff2356111531" providerId="LiveId" clId="{C9A97C84-3C63-45F7-BED5-E40506D15696}" dt="2022-09-28T10:49:04.573" v="4047" actId="478"/>
          <ac:picMkLst>
            <pc:docMk/>
            <pc:sldMk cId="4154581944" sldId="449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6:22:45.694" v="1405" actId="478"/>
          <ac:picMkLst>
            <pc:docMk/>
            <pc:sldMk cId="4154581944" sldId="449"/>
            <ac:picMk id="55" creationId="{E032F1F3-1C9D-4406-8C4B-7BFC0C340ED6}"/>
          </ac:picMkLst>
        </pc:picChg>
        <pc:picChg chg="add 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56" creationId="{2A410FB3-D30D-43D4-9EEB-3258056A21D9}"/>
          </ac:picMkLst>
        </pc:picChg>
        <pc:picChg chg="add del mod">
          <ac:chgData name="Mr. PPT" userId="6442ff2356111531" providerId="LiveId" clId="{C9A97C84-3C63-45F7-BED5-E40506D15696}" dt="2022-09-28T06:22:45.694" v="1405" actId="478"/>
          <ac:picMkLst>
            <pc:docMk/>
            <pc:sldMk cId="4154581944" sldId="449"/>
            <ac:picMk id="57" creationId="{8A546946-3753-4562-B5C9-A8F1646D4692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70" creationId="{12CAE271-8BEE-4D3B-B9B1-7F492C9DFFCF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77" creationId="{080E929F-635C-4599-A99B-ACC7B8693CA8}"/>
          </ac:picMkLst>
        </pc:picChg>
        <pc:picChg chg="mod topLvl">
          <ac:chgData name="Mr. PPT" userId="6442ff2356111531" providerId="LiveId" clId="{C9A97C84-3C63-45F7-BED5-E40506D15696}" dt="2022-09-28T06:38:16.930" v="1594" actId="165"/>
          <ac:picMkLst>
            <pc:docMk/>
            <pc:sldMk cId="4154581944" sldId="449"/>
            <ac:picMk id="84" creationId="{B7715A4A-CB0E-4212-AC63-886C69603930}"/>
          </ac:picMkLst>
        </pc:picChg>
      </pc:sldChg>
      <pc:sldChg chg="addSp delSp modSp add mod ord setBg">
        <pc:chgData name="Mr. PPT" userId="6442ff2356111531" providerId="LiveId" clId="{C9A97C84-3C63-45F7-BED5-E40506D15696}" dt="2022-09-28T10:49:03.695" v="4046" actId="478"/>
        <pc:sldMkLst>
          <pc:docMk/>
          <pc:sldMk cId="1637959602" sldId="450"/>
        </pc:sldMkLst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2" creationId="{AE94C5E0-2711-4D1E-8C52-9C9C08B07971}"/>
          </ac:spMkLst>
        </pc:spChg>
        <pc:spChg chg="mod">
          <ac:chgData name="Mr. PPT" userId="6442ff2356111531" providerId="LiveId" clId="{C9A97C84-3C63-45F7-BED5-E40506D15696}" dt="2022-09-28T06:28:37.031" v="1495" actId="552"/>
          <ac:spMkLst>
            <pc:docMk/>
            <pc:sldMk cId="1637959602" sldId="450"/>
            <ac:spMk id="5" creationId="{DDC0B704-F02D-48F8-8820-B042C0E8AFD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17" creationId="{BCE3C76C-DD94-4C5D-A3F5-B0E486AF379C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6" creationId="{28501533-EFC3-48E8-B6C5-0310B1843D11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7" creationId="{5EA571C6-932C-4676-98E2-56FC934DF57D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8" creationId="{06981C86-F965-45F7-82F4-16DC4E715BFC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39" creationId="{AB3527CB-E0BB-4BD4-BD49-64BA013020D1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0" creationId="{ADDF5E2A-5AEE-4333-9E39-254F6948E80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1" creationId="{40B103AF-19FB-4AA2-BA67-4AF25D4CDC86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2" creationId="{250F1D98-31A1-43A0-87D1-8A9254E99065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3" creationId="{F40B77DE-FBFE-4320-B6A9-FAEB54603E1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4" creationId="{C7B9C18D-BC76-440E-88B6-FD33DFB56ECF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5" creationId="{1C9407CB-4154-4889-AE53-0CAFDC05C6B9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6" creationId="{8572D094-7739-4F73-A1E7-2017C7D4D2E6}"/>
          </ac:spMkLst>
        </pc:spChg>
        <pc:spChg chg="add mod">
          <ac:chgData name="Mr. PPT" userId="6442ff2356111531" providerId="LiveId" clId="{C9A97C84-3C63-45F7-BED5-E40506D15696}" dt="2022-09-28T06:25:17.717" v="1428" actId="164"/>
          <ac:spMkLst>
            <pc:docMk/>
            <pc:sldMk cId="1637959602" sldId="450"/>
            <ac:spMk id="47" creationId="{6C11871B-2B16-4219-BAF7-495598983B6D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0" creationId="{96F3FC77-9B17-4949-809A-EF9E21529BCE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1" creationId="{4E760BA3-4420-437B-8152-3945988BB891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2" creationId="{2783878E-29F9-41DA-8E59-97F5C1701774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3" creationId="{8D0350FB-ACBE-44B0-A664-C4E30F1FE01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54" creationId="{93DDD38B-16EC-490B-B1EC-B4A6CCE8996F}"/>
          </ac:spMkLst>
        </pc:spChg>
        <pc:spChg chg="add mod topLvl">
          <ac:chgData name="Mr. PPT" userId="6442ff2356111531" providerId="LiveId" clId="{C9A97C84-3C63-45F7-BED5-E40506D15696}" dt="2022-09-28T06:31:50.930" v="1534" actId="164"/>
          <ac:spMkLst>
            <pc:docMk/>
            <pc:sldMk cId="1637959602" sldId="450"/>
            <ac:spMk id="55" creationId="{0BC0AC22-AADC-4EE3-8A63-CC2D8346E809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58" creationId="{6A9447D1-FD6B-475E-852F-8810597F2712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59" creationId="{55391527-0823-46DC-87D6-DC5F0EC5C68D}"/>
          </ac:spMkLst>
        </pc:spChg>
        <pc:spChg chg="mod topLvl">
          <ac:chgData name="Mr. PPT" userId="6442ff2356111531" providerId="LiveId" clId="{C9A97C84-3C63-45F7-BED5-E40506D15696}" dt="2022-09-28T06:31:52.383" v="1535" actId="164"/>
          <ac:spMkLst>
            <pc:docMk/>
            <pc:sldMk cId="1637959602" sldId="450"/>
            <ac:spMk id="60" creationId="{A8D5AF8F-F600-4C4B-A8C0-009787A7954C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2" creationId="{F65CD2D7-1D57-404F-BB96-4FA941386DF8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3" creationId="{67FF0135-45EC-472A-9B9E-816116266BD5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64" creationId="{398F3979-3932-42D6-AE46-3DA7DD3D0B1E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5" creationId="{58ECD1A5-80E4-4542-9A10-7A5E38F2C24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6" creationId="{506BA371-76A2-43AC-B914-3455A50B7E21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7" creationId="{8C9CFD59-D8C8-4000-8110-FDF0F89014A5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8" creationId="{6CEA15E9-496D-4D21-B488-3B85110F01A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69" creationId="{73B5A54B-B174-4838-A4B5-BEA40EAFB376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71" creationId="{E4EDD63B-CA79-4C4C-B156-53E85933D8A9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2" creationId="{27DBE439-8A84-4671-9FFC-6BB89926453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3" creationId="{AA9B1E2B-209E-4E9F-87F3-1A17DC2875A3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4" creationId="{24BDDA63-1789-4326-B050-2986C9A449A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5" creationId="{C7699A08-FD3F-43BB-8CC9-A7212F3D66B8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6" creationId="{45227E59-423B-4C2B-A51F-76F717DCF133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78" creationId="{1F068B2D-6C26-459B-8C06-B9E13A20FFA0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79" creationId="{C9A85824-B294-4A2F-9803-F49115ABAA22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0" creationId="{3CF65AE7-D80B-44BF-9B28-97E1A10DA1A5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1" creationId="{9C1FB16A-3378-4656-8576-A11CDB8C079D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2" creationId="{5BE7BD58-EFB5-4F10-B69B-1B45D2D82BF0}"/>
          </ac:spMkLst>
        </pc:spChg>
        <pc:spChg chg="del">
          <ac:chgData name="Mr. PPT" userId="6442ff2356111531" providerId="LiveId" clId="{C9A97C84-3C63-45F7-BED5-E40506D15696}" dt="2022-09-28T06:24:16.894" v="1421" actId="478"/>
          <ac:spMkLst>
            <pc:docMk/>
            <pc:sldMk cId="1637959602" sldId="450"/>
            <ac:spMk id="83" creationId="{1BFF4AF5-A562-46AF-8CD2-2E7112478B0F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6" creationId="{BA6BBAFB-B73D-4950-AFD4-5B13B98E1618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7" creationId="{89E81598-3FA0-494D-A756-99F62AD59F0A}"/>
          </ac:spMkLst>
        </pc:spChg>
        <pc:spChg chg="mod topLvl">
          <ac:chgData name="Mr. PPT" userId="6442ff2356111531" providerId="LiveId" clId="{C9A97C84-3C63-45F7-BED5-E40506D15696}" dt="2022-09-28T06:31:36.981" v="1530" actId="165"/>
          <ac:spMkLst>
            <pc:docMk/>
            <pc:sldMk cId="1637959602" sldId="450"/>
            <ac:spMk id="88" creationId="{F4EF2548-A7BF-4A72-9DE0-957EE716A8E4}"/>
          </ac:spMkLst>
        </pc:spChg>
        <pc:spChg chg="add del mod">
          <ac:chgData name="Mr. PPT" userId="6442ff2356111531" providerId="LiveId" clId="{C9A97C84-3C63-45F7-BED5-E40506D15696}" dt="2022-09-28T06:31:47.305" v="1531" actId="478"/>
          <ac:spMkLst>
            <pc:docMk/>
            <pc:sldMk cId="1637959602" sldId="450"/>
            <ac:spMk id="89" creationId="{59B84B24-9738-4C32-96D9-FFB32529060F}"/>
          </ac:spMkLst>
        </pc:spChg>
        <pc:spChg chg="add del mod">
          <ac:chgData name="Mr. PPT" userId="6442ff2356111531" providerId="LiveId" clId="{C9A97C84-3C63-45F7-BED5-E40506D15696}" dt="2022-09-28T06:31:47.305" v="1531" actId="478"/>
          <ac:spMkLst>
            <pc:docMk/>
            <pc:sldMk cId="1637959602" sldId="450"/>
            <ac:spMk id="90" creationId="{43620BE9-71BF-4110-A213-EE89264344C3}"/>
          </ac:spMkLst>
        </pc:spChg>
        <pc:grpChg chg="add del mod">
          <ac:chgData name="Mr. PPT" userId="6442ff2356111531" providerId="LiveId" clId="{C9A97C84-3C63-45F7-BED5-E40506D15696}" dt="2022-09-28T06:33:50.978" v="1546" actId="478"/>
          <ac:grpSpMkLst>
            <pc:docMk/>
            <pc:sldMk cId="1637959602" sldId="450"/>
            <ac:grpSpMk id="3" creationId="{DF774758-AFD4-4FD1-A47F-11D6639B53C8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6" creationId="{351D310A-C119-40BD-9FBA-3C597C1931DC}"/>
          </ac:grpSpMkLst>
        </pc:grpChg>
        <pc:grpChg chg="add del mod">
          <ac:chgData name="Mr. PPT" userId="6442ff2356111531" providerId="LiveId" clId="{C9A97C84-3C63-45F7-BED5-E40506D15696}" dt="2022-09-28T06:31:36.981" v="1530" actId="165"/>
          <ac:grpSpMkLst>
            <pc:docMk/>
            <pc:sldMk cId="1637959602" sldId="450"/>
            <ac:grpSpMk id="7" creationId="{C915CE42-0515-4CEA-A43F-A70208929B02}"/>
          </ac:grpSpMkLst>
        </pc:grpChg>
        <pc:grpChg chg="add mod">
          <ac:chgData name="Mr. PPT" userId="6442ff2356111531" providerId="LiveId" clId="{C9A97C84-3C63-45F7-BED5-E40506D15696}" dt="2022-09-28T06:31:55.899" v="1536" actId="1076"/>
          <ac:grpSpMkLst>
            <pc:docMk/>
            <pc:sldMk cId="1637959602" sldId="450"/>
            <ac:grpSpMk id="8" creationId="{52C2F80C-EC0D-4479-AF7A-7981C7354721}"/>
          </ac:grpSpMkLst>
        </pc:grpChg>
        <pc:grpChg chg="add mod">
          <ac:chgData name="Mr. PPT" userId="6442ff2356111531" providerId="LiveId" clId="{C9A97C84-3C63-45F7-BED5-E40506D15696}" dt="2022-09-28T06:31:50.930" v="1534" actId="164"/>
          <ac:grpSpMkLst>
            <pc:docMk/>
            <pc:sldMk cId="1637959602" sldId="450"/>
            <ac:grpSpMk id="9" creationId="{E294AC52-858D-47AE-85ED-BB630D7423E4}"/>
          </ac:grpSpMkLst>
        </pc:grpChg>
        <pc:grpChg chg="add mod">
          <ac:chgData name="Mr. PPT" userId="6442ff2356111531" providerId="LiveId" clId="{C9A97C84-3C63-45F7-BED5-E40506D15696}" dt="2022-09-28T06:31:55.899" v="1536" actId="1076"/>
          <ac:grpSpMkLst>
            <pc:docMk/>
            <pc:sldMk cId="1637959602" sldId="450"/>
            <ac:grpSpMk id="10" creationId="{2D809CE7-7D40-4274-BB64-F0DF3BB8FA14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57" creationId="{15270B7D-8819-460D-AF19-910BE6B24CDF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61" creationId="{28842056-ECDE-4021-854C-46B4FA8388F9}"/>
          </ac:grpSpMkLst>
        </pc:grpChg>
        <pc:grpChg chg="add del mod">
          <ac:chgData name="Mr. PPT" userId="6442ff2356111531" providerId="LiveId" clId="{C9A97C84-3C63-45F7-BED5-E40506D15696}" dt="2022-09-28T06:31:07.935" v="1518" actId="165"/>
          <ac:grpSpMkLst>
            <pc:docMk/>
            <pc:sldMk cId="1637959602" sldId="450"/>
            <ac:grpSpMk id="85" creationId="{9B549B3B-1880-4BD9-BE41-6A9EDB7E34BB}"/>
          </ac:grpSpMkLst>
        </pc:grpChg>
        <pc:picChg chg="del">
          <ac:chgData name="Mr. PPT" userId="6442ff2356111531" providerId="LiveId" clId="{C9A97C84-3C63-45F7-BED5-E40506D15696}" dt="2022-09-28T10:49:03.695" v="4046" actId="478"/>
          <ac:picMkLst>
            <pc:docMk/>
            <pc:sldMk cId="1637959602" sldId="450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06:26:07.880" v="1436" actId="167"/>
          <ac:picMkLst>
            <pc:docMk/>
            <pc:sldMk cId="1637959602" sldId="450"/>
            <ac:picMk id="49" creationId="{5F2604B4-687E-4DD8-B403-927E106D6A71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56" creationId="{2A410FB3-D30D-43D4-9EEB-3258056A21D9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70" creationId="{12CAE271-8BEE-4D3B-B9B1-7F492C9DFFCF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77" creationId="{080E929F-635C-4599-A99B-ACC7B8693CA8}"/>
          </ac:picMkLst>
        </pc:picChg>
        <pc:picChg chg="del">
          <ac:chgData name="Mr. PPT" userId="6442ff2356111531" providerId="LiveId" clId="{C9A97C84-3C63-45F7-BED5-E40506D15696}" dt="2022-09-28T06:24:16.894" v="1421" actId="478"/>
          <ac:picMkLst>
            <pc:docMk/>
            <pc:sldMk cId="1637959602" sldId="450"/>
            <ac:picMk id="84" creationId="{B7715A4A-CB0E-4212-AC63-886C69603930}"/>
          </ac:picMkLst>
        </pc:picChg>
        <pc:cxnChg chg="add mod">
          <ac:chgData name="Mr. PPT" userId="6442ff2356111531" providerId="LiveId" clId="{C9A97C84-3C63-45F7-BED5-E40506D15696}" dt="2022-09-28T06:32:18.075" v="1545" actId="692"/>
          <ac:cxnSpMkLst>
            <pc:docMk/>
            <pc:sldMk cId="1637959602" sldId="450"/>
            <ac:cxnSpMk id="18" creationId="{2C27EB69-273F-4CE5-9133-B979A953C8C7}"/>
          </ac:cxnSpMkLst>
        </pc:cxnChg>
      </pc:sldChg>
      <pc:sldChg chg="addSp delSp modSp add mod setBg">
        <pc:chgData name="Mr. PPT" userId="6442ff2356111531" providerId="LiveId" clId="{C9A97C84-3C63-45F7-BED5-E40506D15696}" dt="2022-09-28T10:49:01.724" v="4045" actId="478"/>
        <pc:sldMkLst>
          <pc:docMk/>
          <pc:sldMk cId="282156560" sldId="451"/>
        </pc:sldMkLst>
        <pc:spChg chg="add mod topLvl">
          <ac:chgData name="Mr. PPT" userId="6442ff2356111531" providerId="LiveId" clId="{C9A97C84-3C63-45F7-BED5-E40506D15696}" dt="2022-09-28T06:41:13.770" v="1789" actId="12789"/>
          <ac:spMkLst>
            <pc:docMk/>
            <pc:sldMk cId="282156560" sldId="451"/>
            <ac:spMk id="26" creationId="{1699CCCE-14A1-41A4-AE79-FDF67A8B1391}"/>
          </ac:spMkLst>
        </pc:spChg>
        <pc:spChg chg="add del mod topLvl">
          <ac:chgData name="Mr. PPT" userId="6442ff2356111531" providerId="LiveId" clId="{C9A97C84-3C63-45F7-BED5-E40506D15696}" dt="2022-09-28T06:41:50.842" v="1797"/>
          <ac:spMkLst>
            <pc:docMk/>
            <pc:sldMk cId="282156560" sldId="451"/>
            <ac:spMk id="27" creationId="{D53562BF-1DBA-40B7-B119-C8B73CD5103C}"/>
          </ac:spMkLst>
        </pc:spChg>
        <pc:spChg chg="add del mod topLvl">
          <ac:chgData name="Mr. PPT" userId="6442ff2356111531" providerId="LiveId" clId="{C9A97C84-3C63-45F7-BED5-E40506D15696}" dt="2022-09-28T06:41:25.685" v="1794" actId="12788"/>
          <ac:spMkLst>
            <pc:docMk/>
            <pc:sldMk cId="282156560" sldId="451"/>
            <ac:spMk id="28" creationId="{0A227766-79D9-4EAB-AAC4-93D0B7BF53B0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29" creationId="{E081AA5D-6445-4AAC-A942-B89D19F35BA4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30" creationId="{C8344285-1C13-4C09-BE35-3295AF9CCBC9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31" creationId="{0F9724F7-EA32-490F-8B12-1A70C870372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3" creationId="{28424E7B-87B8-4355-9626-D02D4A295D3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4" creationId="{8F4F1573-8FED-4EBD-BED0-D9BEFE058BB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5" creationId="{3D4C72F9-886C-489E-A21C-284FC90F776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6" creationId="{426D4D40-C2AB-4991-B6C3-32BCFE3D17F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7" creationId="{5FC3C9B4-756C-4A3E-88AC-58C16EBA083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39" creationId="{6EE69666-A4B1-40A3-AB56-E164FE41C29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0" creationId="{27FF61A7-279A-42A3-97BE-4DA36941764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1" creationId="{3DED7A76-4C4C-40BB-8A00-D064AFAB190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2" creationId="{C076B49A-8F8A-4A2A-BAEB-2C10BA657E1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3" creationId="{51878072-E57C-4651-845C-AE71D71F304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4" creationId="{2DB38870-F439-4895-9CCF-A13C97206F3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5" creationId="{5A1F4E67-67D2-4DDE-B36E-A45453C45E3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6" creationId="{11DF67A4-206B-42E4-B3FD-49AC8BFC4FA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7" creationId="{CAA8E129-9F94-49E1-83A1-0E51053D8A0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48" creationId="{02F39B2C-1860-4427-8692-BED239F09B4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1" creationId="{4C49BD0F-4A2A-43EE-93F0-F8C449E5F0D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3" creationId="{7618C98C-C02C-4786-9020-55B334D16FE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4" creationId="{130E497F-1901-42E6-AEB4-70469C330E4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6" creationId="{88208127-D4A5-4F1E-968E-EC65B765AA3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57" creationId="{A971F239-799B-4FF4-A053-0EF321ED5B5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1" creationId="{F8EADD55-9C4A-419D-9E1D-77E8C2499B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2" creationId="{5414A821-2DA6-4E8F-A528-C800FF0E170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3" creationId="{A46C142C-96FF-450C-9C5C-0A7C9FB40B8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64" creationId="{398F3979-3932-42D6-AE46-3DA7DD3D0B1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5" creationId="{9555B378-5786-40A9-8547-B1AD9E98C61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6" creationId="{596C3FDA-9E03-4D2B-9013-0EE4CA0941E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7" creationId="{6F2F9CD3-B9E3-45CB-9FE8-3745E8BED02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8" creationId="{1DCF1942-9BF6-4502-8FBA-647B671FDAB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69" creationId="{A6519499-3C9C-4B70-9BCE-1AF6E13A9A1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0" creationId="{795FA283-6B74-4B58-BCE0-8C8A9B8116BF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71" creationId="{E4EDD63B-CA79-4C4C-B156-53E85933D8A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2" creationId="{E1997B05-1DA6-4069-9463-67AC199AB72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3" creationId="{83323FC5-5658-4FFB-8BE0-3B57D92DD0C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4" creationId="{7E5DDB35-1283-4044-A209-EA20C08BEE5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5" creationId="{0BD633A7-0990-42DA-8E76-11B55D2724E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6" creationId="{90D78134-A7E3-4B46-A735-54EFEAC6BA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7" creationId="{5C773839-923D-4BE2-953F-0709995010BC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78" creationId="{1F068B2D-6C26-459B-8C06-B9E13A20FFA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79" creationId="{6CF2FFD4-ED7E-4FC6-AC0B-423C21FDCF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0" creationId="{010906AC-C78A-4E94-A5A4-D078A27FE64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1" creationId="{C9477663-5600-47AA-9C12-00AAFBF511C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2" creationId="{CD281DC6-53F0-458D-9A99-859079769DD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3" creationId="{E0D6B29B-EC1C-4394-AA8A-5962272DCD8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4" creationId="{5C9FBD67-E0D8-4BA0-953B-219A5C6798E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5" creationId="{05004551-FFFA-4405-9BA8-C2FEF178B06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6" creationId="{BA6BBAFB-B73D-4950-AFD4-5B13B98E1618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7" creationId="{89E81598-3FA0-494D-A756-99F62AD59F0A}"/>
          </ac:spMkLst>
        </pc:spChg>
        <pc:spChg chg="del">
          <ac:chgData name="Mr. PPT" userId="6442ff2356111531" providerId="LiveId" clId="{C9A97C84-3C63-45F7-BED5-E40506D15696}" dt="2022-09-28T06:34:05.162" v="1550" actId="478"/>
          <ac:spMkLst>
            <pc:docMk/>
            <pc:sldMk cId="282156560" sldId="451"/>
            <ac:spMk id="88" creationId="{F4EF2548-A7BF-4A72-9DE0-957EE716A8E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89" creationId="{E250764B-0E7B-4462-BC30-CA0CDD4FDFE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0" creationId="{F57B21CF-DD6E-4B14-9455-3137C9F7496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1" creationId="{240571EC-0895-4660-9F3E-734AB55D195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2" creationId="{78992A7E-4B46-4361-BCEA-F89B5D03F99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3" creationId="{37FDECD6-1E5B-4E29-BC0F-903CBC7B1FB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4" creationId="{4E8B10B6-1827-41DF-B3EE-4B6DCD63833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5" creationId="{1EDDDFF3-A9FE-4054-ABFE-A9B33DCFF93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6" creationId="{378894D8-9363-46C0-9F27-A82A4E68B28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7" creationId="{3EE890B3-3BF0-49DD-88DA-D5CC7455D46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8" creationId="{0C27CDB0-0AC8-4ACC-8CE2-93993E1285B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99" creationId="{926E91A2-381E-459D-BC4E-F0927A6C6B3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0" creationId="{D4E402CC-FF50-40C1-BEE8-039C46685FA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1" creationId="{6EFF0096-DA3F-4341-BBC1-A9219877D29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2" creationId="{24AAA837-AEC7-4EC4-9921-805A7110442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3" creationId="{65341098-FE76-4FCE-9414-932D9B8BFC5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4" creationId="{57E28C77-BFC8-447C-BB25-8EA407659C2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05" creationId="{54D9EAB8-4FB2-4FFC-8DCD-80A5D65C55B9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6" creationId="{FC017373-8FFC-45C9-8BC9-5242CD37A78D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7" creationId="{7D7C690E-3D02-4CC8-9849-711DA78A6920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08" creationId="{F84C762A-FB20-4FED-9E95-0F03E453CD5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0" creationId="{355F0340-BE25-49D4-8523-7D6D8AA330B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1" creationId="{17496E9D-0BA2-49E5-A02D-2F7F8DC284E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2" creationId="{E1988377-53FD-46A1-B75B-96FD5468EE7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3" creationId="{2D431798-BDF2-48F7-A005-3939A6B0F51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4" creationId="{5CABCB4E-8387-413B-AA91-3E8FD4057B7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6" creationId="{685FC78A-82F2-415D-9CEA-CA6121E4E36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7" creationId="{A2196F7A-F39C-4BDE-A9BE-D7BCB98C4F7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8" creationId="{E4828896-FAD0-44B5-85B9-1940B6B9972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19" creationId="{8507EF9C-176E-4839-9703-3746AF349F6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0" creationId="{4E7FB7D1-002D-400F-AD10-EC2A03475DE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1" creationId="{8B125CCF-D438-4801-ADB8-AF8072F2982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2" creationId="{D4BAEF7D-88E1-4302-A881-E1A2A3B77D9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3" creationId="{3A1340CC-01A7-418C-A893-91BDC72666B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4" creationId="{5BB41950-BBDC-465D-A7E3-E41EFD5E4DB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5" creationId="{4B92CFB9-DC71-48DE-A725-9124A68BE11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6" creationId="{7756C6F8-BF07-46D2-B4B1-E6334F58AC8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7" creationId="{7036878C-8D17-4572-99A9-C984B7B8FEE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8" creationId="{5F1EFB74-3F1E-4C19-8284-2FC16B66841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29" creationId="{31D6A096-C901-4305-90D5-151E7F92C5B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0" creationId="{3CE8C1EE-196E-4389-B897-7A1CB9FF740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1" creationId="{CBE965D2-8AB1-4BF5-8F07-5FB3D7E2192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2" creationId="{9E6C0F14-D521-4046-812D-6F6FE898394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3" creationId="{CEA645E0-C9BE-403A-A51F-2BFC1D5904E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4" creationId="{CB226153-E311-44CA-A984-7D9952DD91B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5" creationId="{0928C5CF-2647-4FD0-94C4-FD5044DDB5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6" creationId="{27CF0953-381B-47A8-8BC3-ABF017A077C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7" creationId="{77C9B219-0CC6-4474-BBA7-072C7928634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8" creationId="{3B6B0024-1941-4FFF-BEB6-67E7D1FBE4CA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39" creationId="{CB299786-D836-422C-B1DD-53BA37E66DD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0" creationId="{64FB02C2-192A-411F-914D-0DE1B7A73EB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1" creationId="{A6BCD061-C890-4BEB-B865-F6619A2584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2" creationId="{EEA3FBB3-A165-4932-AB2B-3F718D9ECA4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3" creationId="{C0E9F9D1-8939-434A-AD70-0FE7C3BFC1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4" creationId="{C5BF25B7-6323-4A3C-819F-8D69F20C8757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5" creationId="{37E164B6-86D0-46A5-8CCB-1C9AD0D2E3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6" creationId="{42E941FD-5B55-4C79-8EE0-DAB95FF9445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7" creationId="{F904027C-4FC0-4D50-85AD-6AEE1EBB8F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8" creationId="{B31D6F14-0F88-4F36-AB60-FF71382926F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49" creationId="{C82067B1-6B57-49E0-991B-47AA8E628F88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0" creationId="{2050A3F5-7B95-46D8-A35C-DDCE5328887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1" creationId="{E480B552-5979-4E34-875D-606B38B7521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2" creationId="{D7C42198-1768-4FF2-B9E7-EB650B3CFE4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3" creationId="{E8BFC573-3525-4CC0-93E3-425E5606BC06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4" creationId="{61311BAF-90F3-4956-B564-83B1E853546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5" creationId="{23C59CFF-5240-41C7-A76A-95CB734A461D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6" creationId="{FC7FCCE2-0A06-4477-87E1-C511ED484910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7" creationId="{8C79450A-6212-4B55-BADE-47190016309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8" creationId="{24EEE67F-49CB-4232-8E7D-49C9B3CD3AB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59" creationId="{49AFD1E6-FF7F-4803-AC4F-936692CCE60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0" creationId="{1A22ABBE-D825-4960-B7EA-86489DA0B0F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1" creationId="{6E89E466-D118-4205-B996-1FD441F5CC1E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2" creationId="{8F2D6ED8-C6DA-4C0F-A884-644939341D29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3" creationId="{211E80D2-08E5-479B-B79D-6FFD9080BB3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4" creationId="{879F0BFA-6C6B-4E14-A745-3EF9A5316E93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5" creationId="{6F929626-6408-4DDD-9530-EC7D718E665B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6" creationId="{C42C71E7-8C1D-4212-AC78-F6D5194C0805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7" creationId="{531C3D96-9155-4301-B4C1-74CA82CEA221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8" creationId="{99C2E6DB-86A7-40C9-9C18-85F3AEDE8C04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69" creationId="{B4E8C870-C22F-422A-8241-6B7C3E8266EF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0" creationId="{2FADB704-080F-4E6B-989D-3B9748762C45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1" creationId="{A0336C1D-37AC-44C3-945A-998D1B421ACE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2" creationId="{CC1872DF-5B20-4CBF-A7DA-9D5DFA88E72B}"/>
          </ac:spMkLst>
        </pc:spChg>
        <pc:spChg chg="add del mod topLvl">
          <ac:chgData name="Mr. PPT" userId="6442ff2356111531" providerId="LiveId" clId="{C9A97C84-3C63-45F7-BED5-E40506D15696}" dt="2022-09-28T06:36:15.577" v="1588" actId="478"/>
          <ac:spMkLst>
            <pc:docMk/>
            <pc:sldMk cId="282156560" sldId="451"/>
            <ac:spMk id="173" creationId="{AD0D01A4-D6F1-4154-9972-05B6C2BE26B2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5" creationId="{F9D86BD5-CB8E-467B-9639-E5DE3564CEDC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6" creationId="{1C9C8883-2A88-4C7C-A738-CED89695E4AF}"/>
          </ac:spMkLst>
        </pc:spChg>
        <pc:spChg chg="mod">
          <ac:chgData name="Mr. PPT" userId="6442ff2356111531" providerId="LiveId" clId="{C9A97C84-3C63-45F7-BED5-E40506D15696}" dt="2022-09-28T06:36:06.760" v="1585" actId="165"/>
          <ac:spMkLst>
            <pc:docMk/>
            <pc:sldMk cId="282156560" sldId="451"/>
            <ac:spMk id="177" creationId="{E1682F19-344F-4685-B6A8-5BB899959E63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79" creationId="{8238C660-2F80-446E-A4F7-FC8110D4EBF4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0" creationId="{931866AC-0819-40E6-9952-4DA791A49200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1" creationId="{B0730958-03C4-4EA3-99B1-1660C366172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2" creationId="{CB1A3626-E353-48AD-80D6-8185D2F4460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3" creationId="{6786843E-C87D-44D9-8E24-58F2F681E9F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5" creationId="{48188691-2AE2-4270-A585-96ADB2DCFB09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6" creationId="{A4A822A4-2461-4E8E-BB2B-2EF669A24349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7" creationId="{4E188D48-7741-4E34-B41E-9D585B455DD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8" creationId="{8025CEBF-B32C-4D68-9CAF-0156178AA13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89" creationId="{701A423D-A540-4DE0-B338-0C290EE8CA7D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1" creationId="{79E2BC38-7B1D-4FF7-9F45-34DE98FD7B80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2" creationId="{E0C1BCCB-0D3A-4D85-9BCE-0A3A27A4ED53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3" creationId="{59F0565F-4BA7-47B0-B4C6-65775D4013B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4" creationId="{268250E8-E3B4-443A-8BB7-91C302A4BA5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5" creationId="{6FACF4B6-EBC1-4B23-80B2-F8623B6089B1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7" creationId="{903FAD28-29EA-4899-9CFC-57B033C0F1C2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8" creationId="{FFEA2839-981C-423A-8C72-3BF57761D266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199" creationId="{04D77D8A-939D-4754-9AEA-D4C1FBA5217E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200" creationId="{76A98CD5-FDD0-495E-BEB2-FFDB0CB7FA34}"/>
          </ac:spMkLst>
        </pc:spChg>
        <pc:spChg chg="mod">
          <ac:chgData name="Mr. PPT" userId="6442ff2356111531" providerId="LiveId" clId="{C9A97C84-3C63-45F7-BED5-E40506D15696}" dt="2022-09-28T06:34:50.825" v="1559"/>
          <ac:spMkLst>
            <pc:docMk/>
            <pc:sldMk cId="282156560" sldId="451"/>
            <ac:spMk id="201" creationId="{F78E1756-6575-4BF3-B908-FFFD3A6678E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4" creationId="{86026B8E-A7A3-4401-8705-33B6679D2716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5" creationId="{55758B94-F8BA-4432-B66D-6A968162438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6" creationId="{5E661F8B-40D8-4AF5-AAA7-56D11B3E6EF8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7" creationId="{086ECF81-F4AB-4696-871B-D1FDB4EE0D2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08" creationId="{057AC2B9-FDBA-4558-9CE5-DE8847F85321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0" creationId="{D9906225-0CEF-4103-8A7E-9948EC304187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1" creationId="{E47C4A35-B140-403E-9B93-15163A809063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2" creationId="{3999DDF0-67C3-42D9-A715-68B7B9C16901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3" creationId="{1590B589-97ED-42E2-91C6-EDD83904A66C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4" creationId="{C4B436D5-C75E-400C-B3C6-4DA7349BA9F8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6" creationId="{21666001-D992-410E-99C9-4AF6DD08405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7" creationId="{F59B028D-2059-4235-97EB-76690D27A48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8" creationId="{6EC4B49F-E28C-4D55-A146-6F5720912CD4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19" creationId="{955A3C77-13CF-4449-A343-13B233FFC195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0" creationId="{BC073CD6-6E80-472A-95E7-5BDE8974E833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2" creationId="{84542513-ADB1-4602-B32B-03EC460207B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3" creationId="{77597EC5-70F0-45D6-8431-8C05EE7FEFE9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4" creationId="{63FC81B6-624B-4F6F-9AAF-1BAD2F0AE81B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5" creationId="{F2C7E11E-DB7C-44E8-AF63-5DFD5C92B03D}"/>
          </ac:spMkLst>
        </pc:spChg>
        <pc:spChg chg="mod">
          <ac:chgData name="Mr. PPT" userId="6442ff2356111531" providerId="LiveId" clId="{C9A97C84-3C63-45F7-BED5-E40506D15696}" dt="2022-09-28T06:35:54.206" v="1583" actId="553"/>
          <ac:spMkLst>
            <pc:docMk/>
            <pc:sldMk cId="282156560" sldId="451"/>
            <ac:spMk id="226" creationId="{7375F848-A70B-4987-9034-A4B130633C29}"/>
          </ac:spMkLst>
        </pc:spChg>
        <pc:spChg chg="add mod">
          <ac:chgData name="Mr. PPT" userId="6442ff2356111531" providerId="LiveId" clId="{C9A97C84-3C63-45F7-BED5-E40506D15696}" dt="2022-09-28T06:36:51.233" v="1593"/>
          <ac:spMkLst>
            <pc:docMk/>
            <pc:sldMk cId="282156560" sldId="451"/>
            <ac:spMk id="228" creationId="{D4DE8E4A-FB86-461A-8191-24EE05E7AEEF}"/>
          </ac:spMkLst>
        </pc:spChg>
        <pc:spChg chg="add mod">
          <ac:chgData name="Mr. PPT" userId="6442ff2356111531" providerId="LiveId" clId="{C9A97C84-3C63-45F7-BED5-E40506D15696}" dt="2022-09-28T06:36:51.233" v="1593"/>
          <ac:spMkLst>
            <pc:docMk/>
            <pc:sldMk cId="282156560" sldId="451"/>
            <ac:spMk id="229" creationId="{6E7325EF-FF6E-4045-9EAD-1AA3646A047D}"/>
          </ac:spMkLst>
        </pc:spChg>
        <pc:spChg chg="add 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30" creationId="{DB4C94AE-02E9-43CF-AC4D-31CF2CB6ACDC}"/>
          </ac:spMkLst>
        </pc:spChg>
        <pc:spChg chg="add mod topLvl">
          <ac:chgData name="Mr. PPT" userId="6442ff2356111531" providerId="LiveId" clId="{C9A97C84-3C63-45F7-BED5-E40506D15696}" dt="2022-09-28T07:06:24.508" v="2028" actId="165"/>
          <ac:spMkLst>
            <pc:docMk/>
            <pc:sldMk cId="282156560" sldId="451"/>
            <ac:spMk id="232" creationId="{1CFCC0AD-FE32-473A-AF0A-6E138AB6E4C2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3" creationId="{C4B271BD-9DF2-4773-B8F3-7B025C611E62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4" creationId="{3EF188D7-C11E-4BE6-A5F9-FBBF6BACD7FE}"/>
          </ac:spMkLst>
        </pc:spChg>
        <pc:spChg chg="add mod">
          <ac:chgData name="Mr. PPT" userId="6442ff2356111531" providerId="LiveId" clId="{C9A97C84-3C63-45F7-BED5-E40506D15696}" dt="2022-09-28T06:40:40.027" v="1777" actId="571"/>
          <ac:spMkLst>
            <pc:docMk/>
            <pc:sldMk cId="282156560" sldId="451"/>
            <ac:spMk id="235" creationId="{9EA6BAD6-309D-40CD-8AD3-55E2B669D698}"/>
          </ac:spMkLst>
        </pc:spChg>
        <pc:spChg chg="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37" creationId="{5B40F0E8-6915-4432-A52C-79BE1400048C}"/>
          </ac:spMkLst>
        </pc:spChg>
        <pc:spChg chg="mod topLvl">
          <ac:chgData name="Mr. PPT" userId="6442ff2356111531" providerId="LiveId" clId="{C9A97C84-3C63-45F7-BED5-E40506D15696}" dt="2022-09-28T07:06:22.835" v="2027" actId="165"/>
          <ac:spMkLst>
            <pc:docMk/>
            <pc:sldMk cId="282156560" sldId="451"/>
            <ac:spMk id="239" creationId="{323FBEEF-F6FA-498D-9581-7DF79FCAA499}"/>
          </ac:spMkLst>
        </pc:spChg>
        <pc:spChg chg="mod topLvl">
          <ac:chgData name="Mr. PPT" userId="6442ff2356111531" providerId="LiveId" clId="{C9A97C84-3C63-45F7-BED5-E40506D15696}" dt="2022-09-28T07:06:59.092" v="2034" actId="207"/>
          <ac:spMkLst>
            <pc:docMk/>
            <pc:sldMk cId="282156560" sldId="451"/>
            <ac:spMk id="241" creationId="{34127E14-E96B-47DC-8D6E-8E9FE643B453}"/>
          </ac:spMkLst>
        </pc:spChg>
        <pc:spChg chg="mod topLvl">
          <ac:chgData name="Mr. PPT" userId="6442ff2356111531" providerId="LiveId" clId="{C9A97C84-3C63-45F7-BED5-E40506D15696}" dt="2022-09-28T07:06:22.835" v="2027" actId="165"/>
          <ac:spMkLst>
            <pc:docMk/>
            <pc:sldMk cId="282156560" sldId="451"/>
            <ac:spMk id="243" creationId="{864D2287-D3E4-4E9B-B0D0-9A42297AB04E}"/>
          </ac:spMkLst>
        </pc:spChg>
        <pc:grpChg chg="add del 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2" creationId="{08AFDF2F-39A7-4DCC-A604-FBC39FB795A4}"/>
          </ac:grpSpMkLst>
        </pc:grpChg>
        <pc:grpChg chg="add del mod">
          <ac:chgData name="Mr. PPT" userId="6442ff2356111531" providerId="LiveId" clId="{C9A97C84-3C63-45F7-BED5-E40506D15696}" dt="2022-09-28T06:40:53.608" v="1785" actId="165"/>
          <ac:grpSpMkLst>
            <pc:docMk/>
            <pc:sldMk cId="282156560" sldId="451"/>
            <ac:grpSpMk id="3" creationId="{6C2CC9DD-8E90-45D7-A1E7-DD051DA339D5}"/>
          </ac:grpSpMkLst>
        </pc:grpChg>
        <pc:grpChg chg="add del mod">
          <ac:chgData name="Mr. PPT" userId="6442ff2356111531" providerId="LiveId" clId="{C9A97C84-3C63-45F7-BED5-E40506D15696}" dt="2022-09-28T06:41:14.615" v="1790" actId="165"/>
          <ac:grpSpMkLst>
            <pc:docMk/>
            <pc:sldMk cId="282156560" sldId="451"/>
            <ac:grpSpMk id="6" creationId="{7047AA6E-2335-47CF-93F5-B0950AD58524}"/>
          </ac:grpSpMkLst>
        </pc:grpChg>
        <pc:grpChg chg="add del mod">
          <ac:chgData name="Mr. PPT" userId="6442ff2356111531" providerId="LiveId" clId="{C9A97C84-3C63-45F7-BED5-E40506D15696}" dt="2022-09-28T07:06:24.508" v="2028" actId="165"/>
          <ac:grpSpMkLst>
            <pc:docMk/>
            <pc:sldMk cId="282156560" sldId="451"/>
            <ac:grpSpMk id="7" creationId="{63477712-2C65-4561-A534-A6C9C373F171}"/>
          </ac:grpSpMkLst>
        </pc:grpChg>
        <pc:grpChg chg="del">
          <ac:chgData name="Mr. PPT" userId="6442ff2356111531" providerId="LiveId" clId="{C9A97C84-3C63-45F7-BED5-E40506D15696}" dt="2022-09-28T06:34:05.162" v="1550" actId="478"/>
          <ac:grpSpMkLst>
            <pc:docMk/>
            <pc:sldMk cId="282156560" sldId="451"/>
            <ac:grpSpMk id="8" creationId="{52C2F80C-EC0D-4479-AF7A-7981C7354721}"/>
          </ac:grpSpMkLst>
        </pc:grpChg>
        <pc:grpChg chg="del">
          <ac:chgData name="Mr. PPT" userId="6442ff2356111531" providerId="LiveId" clId="{C9A97C84-3C63-45F7-BED5-E40506D15696}" dt="2022-09-28T06:34:05.162" v="1550" actId="478"/>
          <ac:grpSpMkLst>
            <pc:docMk/>
            <pc:sldMk cId="282156560" sldId="451"/>
            <ac:grpSpMk id="10" creationId="{2D809CE7-7D40-4274-BB64-F0DF3BB8FA14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32" creationId="{A55348E6-7735-4A19-8654-08E316AFB69C}"/>
          </ac:grpSpMkLst>
        </pc:grpChg>
        <pc:grpChg chg="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38" creationId="{140F6AD4-5D5B-45BA-B86D-DFF614608975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109" creationId="{FAEB9217-1EF2-4408-9BA0-4181204FDD17}"/>
          </ac:grpSpMkLst>
        </pc:grpChg>
        <pc:grpChg chg="mod">
          <ac:chgData name="Mr. PPT" userId="6442ff2356111531" providerId="LiveId" clId="{C9A97C84-3C63-45F7-BED5-E40506D15696}" dt="2022-09-28T06:36:06.760" v="1585" actId="165"/>
          <ac:grpSpMkLst>
            <pc:docMk/>
            <pc:sldMk cId="282156560" sldId="451"/>
            <ac:grpSpMk id="115" creationId="{97684A0C-7417-4B99-B75A-2C6879906428}"/>
          </ac:grpSpMkLst>
        </pc:grpChg>
        <pc:grpChg chg="add del mod topLvl">
          <ac:chgData name="Mr. PPT" userId="6442ff2356111531" providerId="LiveId" clId="{C9A97C84-3C63-45F7-BED5-E40506D15696}" dt="2022-09-28T06:36:15.577" v="1588" actId="478"/>
          <ac:grpSpMkLst>
            <pc:docMk/>
            <pc:sldMk cId="282156560" sldId="451"/>
            <ac:grpSpMk id="174" creationId="{4132DF04-5135-4ABE-8764-C8A69F778D00}"/>
          </ac:grpSpMkLst>
        </pc:grpChg>
        <pc:grpChg chg="add del mod">
          <ac:chgData name="Mr. PPT" userId="6442ff2356111531" providerId="LiveId" clId="{C9A97C84-3C63-45F7-BED5-E40506D15696}" dt="2022-09-28T06:35:04.083" v="1568"/>
          <ac:grpSpMkLst>
            <pc:docMk/>
            <pc:sldMk cId="282156560" sldId="451"/>
            <ac:grpSpMk id="178" creationId="{70B70E58-3676-4181-BB4C-F2C71746079A}"/>
          </ac:grpSpMkLst>
        </pc:grpChg>
        <pc:grpChg chg="add del mod">
          <ac:chgData name="Mr. PPT" userId="6442ff2356111531" providerId="LiveId" clId="{C9A97C84-3C63-45F7-BED5-E40506D15696}" dt="2022-09-28T06:36:01.730" v="1584" actId="478"/>
          <ac:grpSpMkLst>
            <pc:docMk/>
            <pc:sldMk cId="282156560" sldId="451"/>
            <ac:grpSpMk id="203" creationId="{24200A8F-8759-4BBA-AA31-3E8B74E05F95}"/>
          </ac:grpSpMkLst>
        </pc:grpChg>
        <pc:grpChg chg="add del mod">
          <ac:chgData name="Mr. PPT" userId="6442ff2356111531" providerId="LiveId" clId="{C9A97C84-3C63-45F7-BED5-E40506D15696}" dt="2022-09-28T07:06:22.835" v="2027" actId="165"/>
          <ac:grpSpMkLst>
            <pc:docMk/>
            <pc:sldMk cId="282156560" sldId="451"/>
            <ac:grpSpMk id="236" creationId="{E7981553-963B-46C5-9291-C9669E2C651B}"/>
          </ac:grpSpMkLst>
        </pc:grpChg>
        <pc:grpChg chg="add del mod">
          <ac:chgData name="Mr. PPT" userId="6442ff2356111531" providerId="LiveId" clId="{C9A97C84-3C63-45F7-BED5-E40506D15696}" dt="2022-09-28T07:06:22.835" v="2027" actId="165"/>
          <ac:grpSpMkLst>
            <pc:docMk/>
            <pc:sldMk cId="282156560" sldId="451"/>
            <ac:grpSpMk id="240" creationId="{C90F0A43-5946-4B4B-90C4-7F11BFC82552}"/>
          </ac:grpSpMkLst>
        </pc:grpChg>
        <pc:picChg chg="del">
          <ac:chgData name="Mr. PPT" userId="6442ff2356111531" providerId="LiveId" clId="{C9A97C84-3C63-45F7-BED5-E40506D15696}" dt="2022-09-28T10:49:01.724" v="4045" actId="478"/>
          <ac:picMkLst>
            <pc:docMk/>
            <pc:sldMk cId="282156560" sldId="451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6:34:03.909" v="1549" actId="478"/>
          <ac:picMkLst>
            <pc:docMk/>
            <pc:sldMk cId="282156560" sldId="451"/>
            <ac:picMk id="49" creationId="{5F2604B4-687E-4DD8-B403-927E106D6A71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84" creationId="{6117A2B4-EFA6-4CBD-B82E-7EC75D24D1C1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90" creationId="{AB71D28C-3BA5-4F0C-8D4A-0A16BAD159C9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196" creationId="{F5D62874-287C-4F5C-BB33-6048C4E4A1F9}"/>
          </ac:picMkLst>
        </pc:picChg>
        <pc:picChg chg="mod">
          <ac:chgData name="Mr. PPT" userId="6442ff2356111531" providerId="LiveId" clId="{C9A97C84-3C63-45F7-BED5-E40506D15696}" dt="2022-09-28T06:34:50.825" v="1559"/>
          <ac:picMkLst>
            <pc:docMk/>
            <pc:sldMk cId="282156560" sldId="451"/>
            <ac:picMk id="202" creationId="{3846D0C6-5550-4B73-9462-A61F103B1745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09" creationId="{B5B71BD3-8ABB-4197-846E-77B61BA62529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15" creationId="{7FA98F03-8936-4233-BA6E-CAA5B51AE224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21" creationId="{310338E4-4B64-423F-BA72-1598B9A6F1C8}"/>
          </ac:picMkLst>
        </pc:picChg>
        <pc:picChg chg="mod">
          <ac:chgData name="Mr. PPT" userId="6442ff2356111531" providerId="LiveId" clId="{C9A97C84-3C63-45F7-BED5-E40506D15696}" dt="2022-09-28T06:35:54.206" v="1583" actId="553"/>
          <ac:picMkLst>
            <pc:docMk/>
            <pc:sldMk cId="282156560" sldId="451"/>
            <ac:picMk id="227" creationId="{FA325BD0-220A-47C5-8458-16AE4D8B2523}"/>
          </ac:picMkLst>
        </pc:picChg>
        <pc:picChg chg="add mod topLvl">
          <ac:chgData name="Mr. PPT" userId="6442ff2356111531" providerId="LiveId" clId="{C9A97C84-3C63-45F7-BED5-E40506D15696}" dt="2022-09-28T07:06:27.616" v="2029" actId="207"/>
          <ac:picMkLst>
            <pc:docMk/>
            <pc:sldMk cId="282156560" sldId="451"/>
            <ac:picMk id="231" creationId="{A2AC061C-2412-4AAC-9D48-6F8E1C7A03A4}"/>
          </ac:picMkLst>
        </pc:picChg>
        <pc:picChg chg="mod topLvl">
          <ac:chgData name="Mr. PPT" userId="6442ff2356111531" providerId="LiveId" clId="{C9A97C84-3C63-45F7-BED5-E40506D15696}" dt="2022-09-28T07:06:36.794" v="2030" actId="14826"/>
          <ac:picMkLst>
            <pc:docMk/>
            <pc:sldMk cId="282156560" sldId="451"/>
            <ac:picMk id="238" creationId="{5047AB0F-C359-4C10-AA25-4EC96CF5BD34}"/>
          </ac:picMkLst>
        </pc:picChg>
        <pc:picChg chg="mod topLvl">
          <ac:chgData name="Mr. PPT" userId="6442ff2356111531" providerId="LiveId" clId="{C9A97C84-3C63-45F7-BED5-E40506D15696}" dt="2022-09-28T07:06:50.736" v="2033" actId="14826"/>
          <ac:picMkLst>
            <pc:docMk/>
            <pc:sldMk cId="282156560" sldId="451"/>
            <ac:picMk id="242" creationId="{5507C3D2-367E-4F4C-A394-C2011C212839}"/>
          </ac:picMkLst>
        </pc:picChg>
        <pc:cxnChg chg="del">
          <ac:chgData name="Mr. PPT" userId="6442ff2356111531" providerId="LiveId" clId="{C9A97C84-3C63-45F7-BED5-E40506D15696}" dt="2022-09-28T06:34:05.162" v="1550" actId="478"/>
          <ac:cxnSpMkLst>
            <pc:docMk/>
            <pc:sldMk cId="282156560" sldId="451"/>
            <ac:cxnSpMk id="18" creationId="{2C27EB69-273F-4CE5-9133-B979A953C8C7}"/>
          </ac:cxnSpMkLst>
        </pc:cxnChg>
      </pc:sldChg>
      <pc:sldChg chg="new del">
        <pc:chgData name="Mr. PPT" userId="6442ff2356111531" providerId="LiveId" clId="{C9A97C84-3C63-45F7-BED5-E40506D15696}" dt="2022-09-28T06:40:23.482" v="1773" actId="47"/>
        <pc:sldMkLst>
          <pc:docMk/>
          <pc:sldMk cId="504487733" sldId="452"/>
        </pc:sldMkLst>
      </pc:sldChg>
      <pc:sldChg chg="addSp delSp modSp add mod setBg">
        <pc:chgData name="Mr. PPT" userId="6442ff2356111531" providerId="LiveId" clId="{C9A97C84-3C63-45F7-BED5-E40506D15696}" dt="2022-09-28T10:49:00.559" v="4044" actId="478"/>
        <pc:sldMkLst>
          <pc:docMk/>
          <pc:sldMk cId="2885549522" sldId="452"/>
        </pc:sldMkLst>
        <pc:spChg chg="add del mod">
          <ac:chgData name="Mr. PPT" userId="6442ff2356111531" providerId="LiveId" clId="{C9A97C84-3C63-45F7-BED5-E40506D15696}" dt="2022-09-28T06:54:25.735" v="1952"/>
          <ac:spMkLst>
            <pc:docMk/>
            <pc:sldMk cId="2885549522" sldId="452"/>
            <ac:spMk id="17" creationId="{7DB5F30A-77EB-4549-BE9F-9A6CDBAF8AD3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6" creationId="{1699CCCE-14A1-41A4-AE79-FDF67A8B1391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7" creationId="{D53562BF-1DBA-40B7-B119-C8B73CD5103C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8" creationId="{0A227766-79D9-4EAB-AAC4-93D0B7BF53B0}"/>
          </ac:spMkLst>
        </pc:spChg>
        <pc:spChg chg="add del mod">
          <ac:chgData name="Mr. PPT" userId="6442ff2356111531" providerId="LiveId" clId="{C9A97C84-3C63-45F7-BED5-E40506D15696}" dt="2022-09-28T06:47:14.912" v="1833" actId="478"/>
          <ac:spMkLst>
            <pc:docMk/>
            <pc:sldMk cId="2885549522" sldId="452"/>
            <ac:spMk id="29" creationId="{5AB1854E-5566-49C0-B1A6-B5814EDD68FA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0" creationId="{FAF6F7B5-E7F9-4324-9511-69B83774A42D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1" creationId="{8106E5C8-A575-476F-ABBF-AA432632C4D2}"/>
          </ac:spMkLst>
        </pc:spChg>
        <pc:spChg chg="add del mod">
          <ac:chgData name="Mr. PPT" userId="6442ff2356111531" providerId="LiveId" clId="{C9A97C84-3C63-45F7-BED5-E40506D15696}" dt="2022-09-28T06:47:16.263" v="1834" actId="478"/>
          <ac:spMkLst>
            <pc:docMk/>
            <pc:sldMk cId="2885549522" sldId="452"/>
            <ac:spMk id="32" creationId="{A809960E-B5A6-48D1-86AE-B1115F1C8B06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3" creationId="{A811373C-0885-4816-8BAE-7D13101CC32A}"/>
          </ac:spMkLst>
        </pc:spChg>
        <pc:spChg chg="add del mod">
          <ac:chgData name="Mr. PPT" userId="6442ff2356111531" providerId="LiveId" clId="{C9A97C84-3C63-45F7-BED5-E40506D15696}" dt="2022-09-28T06:48:33.080" v="1867" actId="478"/>
          <ac:spMkLst>
            <pc:docMk/>
            <pc:sldMk cId="2885549522" sldId="452"/>
            <ac:spMk id="34" creationId="{901E8E5F-9906-4CDA-B048-40DBEA95A610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6" creationId="{F86DC031-C8C1-4F8B-A29A-7F011E820ECF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7" creationId="{9177C4A1-8660-41D4-B388-C02E397C0C60}"/>
          </ac:spMkLst>
        </pc:spChg>
        <pc:spChg chg="mod">
          <ac:chgData name="Mr. PPT" userId="6442ff2356111531" providerId="LiveId" clId="{C9A97C84-3C63-45F7-BED5-E40506D15696}" dt="2022-09-28T06:48:20.785" v="1862" actId="1076"/>
          <ac:spMkLst>
            <pc:docMk/>
            <pc:sldMk cId="2885549522" sldId="452"/>
            <ac:spMk id="38" creationId="{0D079959-6CE6-4725-81A8-47B05F361DF4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0" creationId="{6D61B33F-500F-4301-9BCD-FE25FC0C6B06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1" creationId="{5BA4D70B-1A8C-4BE3-890B-F9A001B6F90E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3" creationId="{9F59DF4D-FFD5-400A-91F6-FF09405C85D5}"/>
          </ac:spMkLst>
        </pc:spChg>
        <pc:spChg chg="mod">
          <ac:chgData name="Mr. PPT" userId="6442ff2356111531" providerId="LiveId" clId="{C9A97C84-3C63-45F7-BED5-E40506D15696}" dt="2022-09-28T06:45:12.430" v="1821" actId="1076"/>
          <ac:spMkLst>
            <pc:docMk/>
            <pc:sldMk cId="2885549522" sldId="452"/>
            <ac:spMk id="44" creationId="{22BDD435-1C30-4382-ADFC-9FFF006CF052}"/>
          </ac:spMkLst>
        </pc:spChg>
        <pc:spChg chg="add del 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48" creationId="{3C808175-D86E-405D-AA51-7BA9711FD387}"/>
          </ac:spMkLst>
        </pc:spChg>
        <pc:spChg chg="add del 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49" creationId="{089D8E46-2AFC-4552-B5D1-BC9D055E7D6C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2" creationId="{88A1630F-D7FE-439E-B3F7-D28A6B287D98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3" creationId="{B589A39B-DE05-4B31-9EAD-C5C2A365665D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6" creationId="{5CBC1DA3-F58F-4DD9-8E52-704CB4F70FC1}"/>
          </ac:spMkLst>
        </pc:spChg>
        <pc:spChg chg="add del mod topLvl">
          <ac:chgData name="Mr. PPT" userId="6442ff2356111531" providerId="LiveId" clId="{C9A97C84-3C63-45F7-BED5-E40506D15696}" dt="2022-09-28T06:51:55.956" v="1914" actId="478"/>
          <ac:spMkLst>
            <pc:docMk/>
            <pc:sldMk cId="2885549522" sldId="452"/>
            <ac:spMk id="57" creationId="{A2F11002-4D10-4CB1-9B3B-9CCBB6228ABA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0" creationId="{39E9C59A-193D-4B6D-A126-21885860A4DB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1" creationId="{B1C1EE9F-CC8F-4F61-9ED7-9F44742B5D96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4" creationId="{059B288B-D713-44F4-B2A9-4441C23E26DC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5" creationId="{E50CC7AA-0CB1-463A-9F03-C2542FF8B04E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8" creationId="{6E02A37E-FF6A-4427-8D78-729069113B9E}"/>
          </ac:spMkLst>
        </pc:spChg>
        <pc:spChg chg="mod">
          <ac:chgData name="Mr. PPT" userId="6442ff2356111531" providerId="LiveId" clId="{C9A97C84-3C63-45F7-BED5-E40506D15696}" dt="2022-09-28T06:48:50.691" v="1873" actId="571"/>
          <ac:spMkLst>
            <pc:docMk/>
            <pc:sldMk cId="2885549522" sldId="452"/>
            <ac:spMk id="69" creationId="{C8B8107C-CD7B-412E-8D9A-01558B70946A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5" creationId="{3DAFD360-B370-4008-A96C-0D4ADBD9E302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6" creationId="{75FCBFF6-5127-49D4-BCD7-3CAC915C5171}"/>
          </ac:spMkLst>
        </pc:spChg>
        <pc:spChg chg="add mod">
          <ac:chgData name="Mr. PPT" userId="6442ff2356111531" providerId="LiveId" clId="{C9A97C84-3C63-45F7-BED5-E40506D15696}" dt="2022-09-28T06:51:19.767" v="1908" actId="571"/>
          <ac:spMkLst>
            <pc:docMk/>
            <pc:sldMk cId="2885549522" sldId="452"/>
            <ac:spMk id="77" creationId="{9FE31D4B-CF0A-4282-B1AE-B6535515C6FA}"/>
          </ac:spMkLst>
        </pc:spChg>
        <pc:spChg chg="mod">
          <ac:chgData name="Mr. PPT" userId="6442ff2356111531" providerId="LiveId" clId="{C9A97C84-3C63-45F7-BED5-E40506D15696}" dt="2022-09-28T06:52:00.862" v="1917" actId="571"/>
          <ac:spMkLst>
            <pc:docMk/>
            <pc:sldMk cId="2885549522" sldId="452"/>
            <ac:spMk id="80" creationId="{B38F0849-D853-4D44-AD62-52C5B4A6BB3C}"/>
          </ac:spMkLst>
        </pc:spChg>
        <pc:spChg chg="mod">
          <ac:chgData name="Mr. PPT" userId="6442ff2356111531" providerId="LiveId" clId="{C9A97C84-3C63-45F7-BED5-E40506D15696}" dt="2022-09-28T06:52:00.862" v="1917" actId="571"/>
          <ac:spMkLst>
            <pc:docMk/>
            <pc:sldMk cId="2885549522" sldId="452"/>
            <ac:spMk id="81" creationId="{657EAEE3-9502-49D5-95AF-4F5E080B8A07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86" creationId="{5415FFB3-2C44-4221-9786-A8D533172581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87" creationId="{A76A06B0-0B92-488A-9D50-28672FA34B95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91" creationId="{385B739D-6450-4B0D-A5AC-D09473BF18F6}"/>
          </ac:spMkLst>
        </pc:spChg>
        <pc:spChg chg="mod topLvl">
          <ac:chgData name="Mr. PPT" userId="6442ff2356111531" providerId="LiveId" clId="{C9A97C84-3C63-45F7-BED5-E40506D15696}" dt="2022-09-28T06:53:31.217" v="1937" actId="165"/>
          <ac:spMkLst>
            <pc:docMk/>
            <pc:sldMk cId="2885549522" sldId="452"/>
            <ac:spMk id="92" creationId="{673200B1-531F-4D9C-AE53-E35011E0B3D9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28" creationId="{D4DE8E4A-FB86-461A-8191-24EE05E7AEEF}"/>
          </ac:spMkLst>
        </pc:spChg>
        <pc:spChg chg="del">
          <ac:chgData name="Mr. PPT" userId="6442ff2356111531" providerId="LiveId" clId="{C9A97C84-3C63-45F7-BED5-E40506D15696}" dt="2022-09-28T06:43:13.315" v="1818" actId="478"/>
          <ac:spMkLst>
            <pc:docMk/>
            <pc:sldMk cId="2885549522" sldId="452"/>
            <ac:spMk id="229" creationId="{6E7325EF-FF6E-4045-9EAD-1AA3646A047D}"/>
          </ac:spMkLst>
        </pc:spChg>
        <pc:grpChg chg="add mod">
          <ac:chgData name="Mr. PPT" userId="6442ff2356111531" providerId="LiveId" clId="{C9A97C84-3C63-45F7-BED5-E40506D15696}" dt="2022-09-28T06:48:25.473" v="1865" actId="164"/>
          <ac:grpSpMkLst>
            <pc:docMk/>
            <pc:sldMk cId="2885549522" sldId="452"/>
            <ac:grpSpMk id="2" creationId="{2070BC97-A87F-4081-87D9-BB6D36FEEA4F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3" creationId="{C1EB1450-D35E-488D-9013-C38F1056F05F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7" creationId="{63477712-2C65-4561-A534-A6C9C373F171}"/>
          </ac:grpSpMkLst>
        </pc:grpChg>
        <pc:grpChg chg="add 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10" creationId="{DA748EA7-B13A-4D0C-BE8D-A7D9764FA3E1}"/>
          </ac:grpSpMkLst>
        </pc:grpChg>
        <pc:grpChg chg="add del mod">
          <ac:chgData name="Mr. PPT" userId="6442ff2356111531" providerId="LiveId" clId="{C9A97C84-3C63-45F7-BED5-E40506D15696}" dt="2022-09-28T06:53:27.270" v="1936" actId="165"/>
          <ac:grpSpMkLst>
            <pc:docMk/>
            <pc:sldMk cId="2885549522" sldId="452"/>
            <ac:grpSpMk id="14" creationId="{C36234B6-0CF8-4636-8A40-7EC02073CC18}"/>
          </ac:grpSpMkLst>
        </pc:grpChg>
        <pc:grpChg chg="add del mod">
          <ac:chgData name="Mr. PPT" userId="6442ff2356111531" providerId="LiveId" clId="{C9A97C84-3C63-45F7-BED5-E40506D15696}" dt="2022-09-28T06:48:22.494" v="1863" actId="478"/>
          <ac:grpSpMkLst>
            <pc:docMk/>
            <pc:sldMk cId="2885549522" sldId="452"/>
            <ac:grpSpMk id="35" creationId="{85B20D50-BD13-47DF-B276-FA86CF7CFC3C}"/>
          </ac:grpSpMkLst>
        </pc:grpChg>
        <pc:grpChg chg="add del mod">
          <ac:chgData name="Mr. PPT" userId="6442ff2356111531" providerId="LiveId" clId="{C9A97C84-3C63-45F7-BED5-E40506D15696}" dt="2022-09-28T06:48:33.080" v="1867" actId="478"/>
          <ac:grpSpMkLst>
            <pc:docMk/>
            <pc:sldMk cId="2885549522" sldId="452"/>
            <ac:grpSpMk id="39" creationId="{0E812C5C-4BE8-4FF0-BDFB-B5730580B282}"/>
          </ac:grpSpMkLst>
        </pc:grpChg>
        <pc:grpChg chg="add del mod">
          <ac:chgData name="Mr. PPT" userId="6442ff2356111531" providerId="LiveId" clId="{C9A97C84-3C63-45F7-BED5-E40506D15696}" dt="2022-09-28T06:48:33.080" v="1867" actId="478"/>
          <ac:grpSpMkLst>
            <pc:docMk/>
            <pc:sldMk cId="2885549522" sldId="452"/>
            <ac:grpSpMk id="42" creationId="{BD69F119-831D-43DC-96A2-74FEDAD38E5D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50" creationId="{1CB4AF19-35C9-48DB-BE85-E3C5FAAFF542}"/>
          </ac:grpSpMkLst>
        </pc:grpChg>
        <pc:grpChg chg="add del mod">
          <ac:chgData name="Mr. PPT" userId="6442ff2356111531" providerId="LiveId" clId="{C9A97C84-3C63-45F7-BED5-E40506D15696}" dt="2022-09-28T06:50:03.618" v="1891" actId="165"/>
          <ac:grpSpMkLst>
            <pc:docMk/>
            <pc:sldMk cId="2885549522" sldId="452"/>
            <ac:grpSpMk id="54" creationId="{DAE5D4C5-8B73-438D-8551-85FF0D776305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58" creationId="{40667091-227D-4646-8663-CCC36F683B3A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62" creationId="{F3A6F009-2B7C-49D6-BE52-A7A07488B586}"/>
          </ac:grpSpMkLst>
        </pc:grpChg>
        <pc:grpChg chg="add mod">
          <ac:chgData name="Mr. PPT" userId="6442ff2356111531" providerId="LiveId" clId="{C9A97C84-3C63-45F7-BED5-E40506D15696}" dt="2022-09-28T06:48:50.691" v="1873" actId="571"/>
          <ac:grpSpMkLst>
            <pc:docMk/>
            <pc:sldMk cId="2885549522" sldId="452"/>
            <ac:grpSpMk id="66" creationId="{0AD53C9F-BD8C-4E1B-ACCE-F9E7946057CA}"/>
          </ac:grpSpMkLst>
        </pc:grpChg>
        <pc:grpChg chg="add mod">
          <ac:chgData name="Mr. PPT" userId="6442ff2356111531" providerId="LiveId" clId="{C9A97C84-3C63-45F7-BED5-E40506D15696}" dt="2022-09-28T06:52:00.862" v="1917" actId="571"/>
          <ac:grpSpMkLst>
            <pc:docMk/>
            <pc:sldMk cId="2885549522" sldId="452"/>
            <ac:grpSpMk id="79" creationId="{24AC25AD-5195-4B9F-8D6C-9E90B95CFC20}"/>
          </ac:grpSpMkLst>
        </pc:grpChg>
        <pc:grpChg chg="add del mod">
          <ac:chgData name="Mr. PPT" userId="6442ff2356111531" providerId="LiveId" clId="{C9A97C84-3C63-45F7-BED5-E40506D15696}" dt="2022-09-28T06:53:08.945" v="1931" actId="165"/>
          <ac:grpSpMkLst>
            <pc:docMk/>
            <pc:sldMk cId="2885549522" sldId="452"/>
            <ac:grpSpMk id="83" creationId="{DCB93CEA-0C28-42E3-A04F-F9EA5DCF877D}"/>
          </ac:grpSpMkLst>
        </pc:grpChg>
        <pc:grpChg chg="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85" creationId="{DD0E7923-75B4-48DF-B108-F167963EC1D5}"/>
          </ac:grpSpMkLst>
        </pc:grpChg>
        <pc:grpChg chg="add del mod">
          <ac:chgData name="Mr. PPT" userId="6442ff2356111531" providerId="LiveId" clId="{C9A97C84-3C63-45F7-BED5-E40506D15696}" dt="2022-09-28T06:53:08.945" v="1931" actId="165"/>
          <ac:grpSpMkLst>
            <pc:docMk/>
            <pc:sldMk cId="2885549522" sldId="452"/>
            <ac:grpSpMk id="88" creationId="{BDC99A1C-B221-4ED5-94DF-F55A9DACA19A}"/>
          </ac:grpSpMkLst>
        </pc:grpChg>
        <pc:grpChg chg="del mod topLvl">
          <ac:chgData name="Mr. PPT" userId="6442ff2356111531" providerId="LiveId" clId="{C9A97C84-3C63-45F7-BED5-E40506D15696}" dt="2022-09-28T06:53:31.217" v="1937" actId="165"/>
          <ac:grpSpMkLst>
            <pc:docMk/>
            <pc:sldMk cId="2885549522" sldId="452"/>
            <ac:grpSpMk id="90" creationId="{CC716501-B58A-44DF-9B94-A97593AEB36D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236" creationId="{E7981553-963B-46C5-9291-C9669E2C651B}"/>
          </ac:grpSpMkLst>
        </pc:grpChg>
        <pc:grpChg chg="del">
          <ac:chgData name="Mr. PPT" userId="6442ff2356111531" providerId="LiveId" clId="{C9A97C84-3C63-45F7-BED5-E40506D15696}" dt="2022-09-28T06:43:13.315" v="1818" actId="478"/>
          <ac:grpSpMkLst>
            <pc:docMk/>
            <pc:sldMk cId="2885549522" sldId="452"/>
            <ac:grpSpMk id="240" creationId="{C90F0A43-5946-4B4B-90C4-7F11BFC82552}"/>
          </ac:grpSpMkLst>
        </pc:grpChg>
        <pc:picChg chg="del">
          <ac:chgData name="Mr. PPT" userId="6442ff2356111531" providerId="LiveId" clId="{C9A97C84-3C63-45F7-BED5-E40506D15696}" dt="2022-09-28T10:49:00.559" v="4044" actId="478"/>
          <ac:picMkLst>
            <pc:docMk/>
            <pc:sldMk cId="2885549522" sldId="452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06:50:16.549" v="1894" actId="478"/>
          <ac:picMkLst>
            <pc:docMk/>
            <pc:sldMk cId="2885549522" sldId="452"/>
            <ac:picMk id="45" creationId="{D391B0A9-0F6E-4404-A5D6-84C189DF39B9}"/>
          </ac:picMkLst>
        </pc:picChg>
        <pc:picChg chg="add del mod topLvl">
          <ac:chgData name="Mr. PPT" userId="6442ff2356111531" providerId="LiveId" clId="{C9A97C84-3C63-45F7-BED5-E40506D15696}" dt="2022-09-28T06:53:27.270" v="1936" actId="165"/>
          <ac:picMkLst>
            <pc:docMk/>
            <pc:sldMk cId="2885549522" sldId="452"/>
            <ac:picMk id="46" creationId="{442E0838-BAF4-4101-A2B2-90872E7E021D}"/>
          </ac:picMkLst>
        </pc:picChg>
        <pc:picChg chg="add del mod">
          <ac:chgData name="Mr. PPT" userId="6442ff2356111531" providerId="LiveId" clId="{C9A97C84-3C63-45F7-BED5-E40506D15696}" dt="2022-09-28T06:50:16.549" v="1894" actId="478"/>
          <ac:picMkLst>
            <pc:docMk/>
            <pc:sldMk cId="2885549522" sldId="452"/>
            <ac:picMk id="47" creationId="{091EF0F8-A25D-45F5-8326-13AE84C1B9FC}"/>
          </ac:picMkLst>
        </pc:picChg>
        <pc:picChg chg="add del mod topLvl">
          <ac:chgData name="Mr. PPT" userId="6442ff2356111531" providerId="LiveId" clId="{C9A97C84-3C63-45F7-BED5-E40506D15696}" dt="2022-09-28T06:53:23.558" v="1935" actId="478"/>
          <ac:picMkLst>
            <pc:docMk/>
            <pc:sldMk cId="2885549522" sldId="452"/>
            <ac:picMk id="51" creationId="{0E4F754E-4E81-48FD-8B4F-B962493D272B}"/>
          </ac:picMkLst>
        </pc:picChg>
        <pc:picChg chg="add del mod topLvl">
          <ac:chgData name="Mr. PPT" userId="6442ff2356111531" providerId="LiveId" clId="{C9A97C84-3C63-45F7-BED5-E40506D15696}" dt="2022-09-28T06:53:23.558" v="1935" actId="478"/>
          <ac:picMkLst>
            <pc:docMk/>
            <pc:sldMk cId="2885549522" sldId="452"/>
            <ac:picMk id="55" creationId="{438E6CB2-6663-411E-B322-67F96F27192A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59" creationId="{D42883AF-DC96-44DE-8A13-172D038401E0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63" creationId="{18A1B745-AB28-4C22-AA13-0A316A0CA057}"/>
          </ac:picMkLst>
        </pc:picChg>
        <pc:picChg chg="mod">
          <ac:chgData name="Mr. PPT" userId="6442ff2356111531" providerId="LiveId" clId="{C9A97C84-3C63-45F7-BED5-E40506D15696}" dt="2022-09-28T06:48:50.691" v="1873" actId="571"/>
          <ac:picMkLst>
            <pc:docMk/>
            <pc:sldMk cId="2885549522" sldId="452"/>
            <ac:picMk id="67" creationId="{CCDCA6AB-3E29-4F0E-BD5C-0163BA18C479}"/>
          </ac:picMkLst>
        </pc:picChg>
        <pc:picChg chg="mod topLvl">
          <ac:chgData name="Mr. PPT" userId="6442ff2356111531" providerId="LiveId" clId="{C9A97C84-3C63-45F7-BED5-E40506D15696}" dt="2022-09-28T06:53:12.596" v="1932" actId="14826"/>
          <ac:picMkLst>
            <pc:docMk/>
            <pc:sldMk cId="2885549522" sldId="452"/>
            <ac:picMk id="84" creationId="{ECB2B93C-183A-4432-BDE2-9FB2194EEE85}"/>
          </ac:picMkLst>
        </pc:picChg>
        <pc:picChg chg="mod topLvl">
          <ac:chgData name="Mr. PPT" userId="6442ff2356111531" providerId="LiveId" clId="{C9A97C84-3C63-45F7-BED5-E40506D15696}" dt="2022-09-28T06:53:20.892" v="1934" actId="14826"/>
          <ac:picMkLst>
            <pc:docMk/>
            <pc:sldMk cId="2885549522" sldId="452"/>
            <ac:picMk id="89" creationId="{AE4DD8A7-EA8B-4FB3-ACE7-72E77BE3B393}"/>
          </ac:picMkLst>
        </pc:picChg>
        <pc:picChg chg="add del mod modCrop">
          <ac:chgData name="Mr. PPT" userId="6442ff2356111531" providerId="LiveId" clId="{C9A97C84-3C63-45F7-BED5-E40506D15696}" dt="2022-09-28T06:53:56.864" v="1940" actId="478"/>
          <ac:picMkLst>
            <pc:docMk/>
            <pc:sldMk cId="2885549522" sldId="452"/>
            <ac:picMk id="94" creationId="{B46D636E-9EAE-44C1-8035-6BB3DDACA52C}"/>
          </ac:picMkLst>
        </pc:picChg>
        <pc:picChg chg="add del mod ord modCrop">
          <ac:chgData name="Mr. PPT" userId="6442ff2356111531" providerId="LiveId" clId="{C9A97C84-3C63-45F7-BED5-E40506D15696}" dt="2022-09-28T06:54:25.735" v="1952"/>
          <ac:picMkLst>
            <pc:docMk/>
            <pc:sldMk cId="2885549522" sldId="452"/>
            <ac:picMk id="95" creationId="{21AB89EA-990A-4B1F-A66B-7406C2346287}"/>
          </ac:picMkLst>
        </pc:picChg>
        <pc:picChg chg="mod modCrop">
          <ac:chgData name="Mr. PPT" userId="6442ff2356111531" providerId="LiveId" clId="{C9A97C84-3C63-45F7-BED5-E40506D15696}" dt="2022-09-28T06:54:51.297" v="1956"/>
          <ac:picMkLst>
            <pc:docMk/>
            <pc:sldMk cId="2885549522" sldId="452"/>
            <ac:picMk id="96" creationId="{866A1D68-0B78-4276-8E8E-24111880C163}"/>
          </ac:picMkLst>
        </pc:picChg>
        <pc:cxnChg chg="add del mod">
          <ac:chgData name="Mr. PPT" userId="6442ff2356111531" providerId="LiveId" clId="{C9A97C84-3C63-45F7-BED5-E40506D15696}" dt="2022-09-28T06:50:57.327" v="1900" actId="478"/>
          <ac:cxnSpMkLst>
            <pc:docMk/>
            <pc:sldMk cId="2885549522" sldId="452"/>
            <ac:cxnSpMk id="70" creationId="{DBC4B63E-00B0-4746-8DED-25F37D3BAC45}"/>
          </ac:cxnSpMkLst>
        </pc:cxnChg>
        <pc:cxnChg chg="add del mod">
          <ac:chgData name="Mr. PPT" userId="6442ff2356111531" providerId="LiveId" clId="{C9A97C84-3C63-45F7-BED5-E40506D15696}" dt="2022-09-28T06:50:57.327" v="1900" actId="478"/>
          <ac:cxnSpMkLst>
            <pc:docMk/>
            <pc:sldMk cId="2885549522" sldId="452"/>
            <ac:cxnSpMk id="74" creationId="{7846A5C6-730F-4942-A6A4-90733A213DE9}"/>
          </ac:cxnSpMkLst>
        </pc:cxnChg>
      </pc:sldChg>
      <pc:sldChg chg="add del">
        <pc:chgData name="Mr. PPT" userId="6442ff2356111531" providerId="LiveId" clId="{C9A97C84-3C63-45F7-BED5-E40506D15696}" dt="2022-09-28T06:55:12.772" v="1957" actId="47"/>
        <pc:sldMkLst>
          <pc:docMk/>
          <pc:sldMk cId="40990778" sldId="453"/>
        </pc:sldMkLst>
      </pc:sldChg>
      <pc:sldChg chg="add del ord">
        <pc:chgData name="Mr. PPT" userId="6442ff2356111531" providerId="LiveId" clId="{C9A97C84-3C63-45F7-BED5-E40506D15696}" dt="2022-09-28T07:01:53.600" v="2013" actId="47"/>
        <pc:sldMkLst>
          <pc:docMk/>
          <pc:sldMk cId="1740463899" sldId="453"/>
        </pc:sldMkLst>
      </pc:sldChg>
      <pc:sldChg chg="addSp delSp modSp add mod">
        <pc:chgData name="Mr. PPT" userId="6442ff2356111531" providerId="LiveId" clId="{C9A97C84-3C63-45F7-BED5-E40506D15696}" dt="2022-09-28T10:48:57.559" v="4042" actId="478"/>
        <pc:sldMkLst>
          <pc:docMk/>
          <pc:sldMk cId="2977973684" sldId="454"/>
        </pc:sldMkLst>
        <pc:spChg chg="mod">
          <ac:chgData name="Mr. PPT" userId="6442ff2356111531" providerId="LiveId" clId="{C9A97C84-3C63-45F7-BED5-E40506D15696}" dt="2022-09-28T06:57:49.683" v="1978" actId="207"/>
          <ac:spMkLst>
            <pc:docMk/>
            <pc:sldMk cId="2977973684" sldId="454"/>
            <ac:spMk id="16" creationId="{1B06EB21-742C-4CEE-A46B-4E55617396C0}"/>
          </ac:spMkLst>
        </pc:spChg>
        <pc:spChg chg="add mod ord">
          <ac:chgData name="Mr. PPT" userId="6442ff2356111531" providerId="LiveId" clId="{C9A97C84-3C63-45F7-BED5-E40506D15696}" dt="2022-09-28T10:48:20.113" v="4031" actId="1076"/>
          <ac:spMkLst>
            <pc:docMk/>
            <pc:sldMk cId="2977973684" sldId="454"/>
            <ac:spMk id="20" creationId="{1A2D27A6-112E-4A39-B304-ABDFA74834CD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24" creationId="{0B2CDDC8-63D5-46C1-A11A-2B3C3D839223}"/>
          </ac:spMkLst>
        </pc:spChg>
        <pc:spChg chg="mod topLvl">
          <ac:chgData name="Mr. PPT" userId="6442ff2356111531" providerId="LiveId" clId="{C9A97C84-3C63-45F7-BED5-E40506D15696}" dt="2022-09-28T07:07:22.296" v="2036" actId="165"/>
          <ac:spMkLst>
            <pc:docMk/>
            <pc:sldMk cId="2977973684" sldId="454"/>
            <ac:spMk id="25" creationId="{1029BA4F-BF01-495F-8530-EDF948AACD23}"/>
          </ac:spMkLst>
        </pc:spChg>
        <pc:spChg chg="mod topLvl">
          <ac:chgData name="Mr. PPT" userId="6442ff2356111531" providerId="LiveId" clId="{C9A97C84-3C63-45F7-BED5-E40506D15696}" dt="2022-09-28T07:07:22.296" v="2036" actId="165"/>
          <ac:spMkLst>
            <pc:docMk/>
            <pc:sldMk cId="2977973684" sldId="454"/>
            <ac:spMk id="26" creationId="{C8B302A2-BFB4-4564-8B82-F3EBF7FFD2F4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28" creationId="{8D7641FB-3403-4FB7-B19C-9A65341B5CC1}"/>
          </ac:spMkLst>
        </pc:spChg>
        <pc:spChg chg="mod topLvl">
          <ac:chgData name="Mr. PPT" userId="6442ff2356111531" providerId="LiveId" clId="{C9A97C84-3C63-45F7-BED5-E40506D15696}" dt="2022-09-28T07:07:23.114" v="2037" actId="165"/>
          <ac:spMkLst>
            <pc:docMk/>
            <pc:sldMk cId="2977973684" sldId="454"/>
            <ac:spMk id="29" creationId="{5474221C-ABB1-4B2F-8488-381658CF3CC6}"/>
          </ac:spMkLst>
        </pc:spChg>
        <pc:spChg chg="mod topLvl">
          <ac:chgData name="Mr. PPT" userId="6442ff2356111531" providerId="LiveId" clId="{C9A97C84-3C63-45F7-BED5-E40506D15696}" dt="2022-09-28T07:07:23.114" v="2037" actId="165"/>
          <ac:spMkLst>
            <pc:docMk/>
            <pc:sldMk cId="2977973684" sldId="454"/>
            <ac:spMk id="30" creationId="{6204BAEB-92C9-4833-8D3E-1516E3AA9048}"/>
          </ac:spMkLst>
        </pc:spChg>
        <pc:spChg chg="mod topLvl">
          <ac:chgData name="Mr. PPT" userId="6442ff2356111531" providerId="LiveId" clId="{C9A97C84-3C63-45F7-BED5-E40506D15696}" dt="2022-09-28T07:07:31.293" v="2039" actId="207"/>
          <ac:spMkLst>
            <pc:docMk/>
            <pc:sldMk cId="2977973684" sldId="454"/>
            <ac:spMk id="32" creationId="{110C0EE3-A7A4-4181-A746-1AE691437A52}"/>
          </ac:spMkLst>
        </pc:spChg>
        <pc:spChg chg="mod topLvl">
          <ac:chgData name="Mr. PPT" userId="6442ff2356111531" providerId="LiveId" clId="{C9A97C84-3C63-45F7-BED5-E40506D15696}" dt="2022-09-28T07:07:24.514" v="2038" actId="165"/>
          <ac:spMkLst>
            <pc:docMk/>
            <pc:sldMk cId="2977973684" sldId="454"/>
            <ac:spMk id="33" creationId="{1F85DC1B-76F0-4310-985F-93993857A6EF}"/>
          </ac:spMkLst>
        </pc:spChg>
        <pc:spChg chg="mod topLvl">
          <ac:chgData name="Mr. PPT" userId="6442ff2356111531" providerId="LiveId" clId="{C9A97C84-3C63-45F7-BED5-E40506D15696}" dt="2022-09-28T07:07:24.514" v="2038" actId="165"/>
          <ac:spMkLst>
            <pc:docMk/>
            <pc:sldMk cId="2977973684" sldId="454"/>
            <ac:spMk id="34" creationId="{F0D724A4-C66E-493C-B854-F64A30442E3E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48" creationId="{3C808175-D86E-405D-AA51-7BA9711FD387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49" creationId="{089D8E46-2AFC-4552-B5D1-BC9D055E7D6C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86" creationId="{5415FFB3-2C44-4221-9786-A8D533172581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87" creationId="{A76A06B0-0B92-488A-9D50-28672FA34B95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91" creationId="{385B739D-6450-4B0D-A5AC-D09473BF18F6}"/>
          </ac:spMkLst>
        </pc:spChg>
        <pc:spChg chg="del">
          <ac:chgData name="Mr. PPT" userId="6442ff2356111531" providerId="LiveId" clId="{C9A97C84-3C63-45F7-BED5-E40506D15696}" dt="2022-09-28T06:56:13.653" v="1964" actId="478"/>
          <ac:spMkLst>
            <pc:docMk/>
            <pc:sldMk cId="2977973684" sldId="454"/>
            <ac:spMk id="92" creationId="{673200B1-531F-4D9C-AE53-E35011E0B3D9}"/>
          </ac:spMkLst>
        </pc:spChg>
        <pc:grpChg chg="add del mod">
          <ac:chgData name="Mr. PPT" userId="6442ff2356111531" providerId="LiveId" clId="{C9A97C84-3C63-45F7-BED5-E40506D15696}" dt="2022-09-28T07:07:22.296" v="2036" actId="165"/>
          <ac:grpSpMkLst>
            <pc:docMk/>
            <pc:sldMk cId="2977973684" sldId="454"/>
            <ac:grpSpMk id="23" creationId="{C364C35F-714D-454D-B875-088E5F0EF688}"/>
          </ac:grpSpMkLst>
        </pc:grpChg>
        <pc:grpChg chg="add del mod">
          <ac:chgData name="Mr. PPT" userId="6442ff2356111531" providerId="LiveId" clId="{C9A97C84-3C63-45F7-BED5-E40506D15696}" dt="2022-09-28T07:07:23.114" v="2037" actId="165"/>
          <ac:grpSpMkLst>
            <pc:docMk/>
            <pc:sldMk cId="2977973684" sldId="454"/>
            <ac:grpSpMk id="27" creationId="{AC4B0064-AE1C-4AAD-B93C-8E4D94EBA137}"/>
          </ac:grpSpMkLst>
        </pc:grpChg>
        <pc:grpChg chg="add del mod">
          <ac:chgData name="Mr. PPT" userId="6442ff2356111531" providerId="LiveId" clId="{C9A97C84-3C63-45F7-BED5-E40506D15696}" dt="2022-09-28T07:07:24.514" v="2038" actId="165"/>
          <ac:grpSpMkLst>
            <pc:docMk/>
            <pc:sldMk cId="2977973684" sldId="454"/>
            <ac:grpSpMk id="31" creationId="{A757E182-DEB9-4BE9-9845-FEE2F8C08881}"/>
          </ac:grpSpMkLst>
        </pc:grpChg>
        <pc:picChg chg="add mod ord modCrop">
          <ac:chgData name="Mr. PPT" userId="6442ff2356111531" providerId="LiveId" clId="{C9A97C84-3C63-45F7-BED5-E40506D15696}" dt="2022-09-28T07:00:22.592" v="1992" actId="1076"/>
          <ac:picMkLst>
            <pc:docMk/>
            <pc:sldMk cId="2977973684" sldId="454"/>
            <ac:picMk id="3" creationId="{FA9DCA44-DC89-4F51-BBAD-A1120B60D9FD}"/>
          </ac:picMkLst>
        </pc:picChg>
        <pc:picChg chg="del">
          <ac:chgData name="Mr. PPT" userId="6442ff2356111531" providerId="LiveId" clId="{C9A97C84-3C63-45F7-BED5-E40506D15696}" dt="2022-09-28T10:48:57.559" v="4042" actId="478"/>
          <ac:picMkLst>
            <pc:docMk/>
            <pc:sldMk cId="2977973684" sldId="454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46" creationId="{442E0838-BAF4-4101-A2B2-90872E7E021D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84" creationId="{ECB2B93C-183A-4432-BDE2-9FB2194EEE85}"/>
          </ac:picMkLst>
        </pc:picChg>
        <pc:picChg chg="del">
          <ac:chgData name="Mr. PPT" userId="6442ff2356111531" providerId="LiveId" clId="{C9A97C84-3C63-45F7-BED5-E40506D15696}" dt="2022-09-28T06:56:13.653" v="1964" actId="478"/>
          <ac:picMkLst>
            <pc:docMk/>
            <pc:sldMk cId="2977973684" sldId="454"/>
            <ac:picMk id="89" creationId="{AE4DD8A7-EA8B-4FB3-ACE7-72E77BE3B393}"/>
          </ac:picMkLst>
        </pc:picChg>
        <pc:picChg chg="del">
          <ac:chgData name="Mr. PPT" userId="6442ff2356111531" providerId="LiveId" clId="{C9A97C84-3C63-45F7-BED5-E40506D15696}" dt="2022-09-28T06:56:13.984" v="1965" actId="478"/>
          <ac:picMkLst>
            <pc:docMk/>
            <pc:sldMk cId="2977973684" sldId="454"/>
            <ac:picMk id="96" creationId="{866A1D68-0B78-4276-8E8E-24111880C163}"/>
          </ac:picMkLst>
        </pc:picChg>
      </pc:sldChg>
      <pc:sldChg chg="addSp delSp modSp add del mod ord">
        <pc:chgData name="Mr. PPT" userId="6442ff2356111531" providerId="LiveId" clId="{C9A97C84-3C63-45F7-BED5-E40506D15696}" dt="2022-09-28T10:48:41.356" v="4032" actId="47"/>
        <pc:sldMkLst>
          <pc:docMk/>
          <pc:sldMk cId="2327762898" sldId="455"/>
        </pc:sldMkLst>
        <pc:spChg chg="mod">
          <ac:chgData name="Mr. PPT" userId="6442ff2356111531" providerId="LiveId" clId="{C9A97C84-3C63-45F7-BED5-E40506D15696}" dt="2022-09-28T07:17:53.087" v="2059" actId="555"/>
          <ac:spMkLst>
            <pc:docMk/>
            <pc:sldMk cId="2327762898" sldId="455"/>
            <ac:spMk id="5" creationId="{DDC0B704-F02D-48F8-8820-B042C0E8AFD9}"/>
          </ac:spMkLst>
        </pc:spChg>
        <pc:spChg chg="del mod topLvl">
          <ac:chgData name="Mr. PPT" userId="6442ff2356111531" providerId="LiveId" clId="{C9A97C84-3C63-45F7-BED5-E40506D15696}" dt="2022-09-28T07:21:47.298" v="2101" actId="478"/>
          <ac:spMkLst>
            <pc:docMk/>
            <pc:sldMk cId="2327762898" sldId="455"/>
            <ac:spMk id="22" creationId="{A3AEE721-D4CE-404D-B122-D51404D21497}"/>
          </ac:spMkLst>
        </pc:spChg>
        <pc:spChg chg="del mod topLvl">
          <ac:chgData name="Mr. PPT" userId="6442ff2356111531" providerId="LiveId" clId="{C9A97C84-3C63-45F7-BED5-E40506D15696}" dt="2022-09-28T07:21:56.984" v="2106" actId="478"/>
          <ac:spMkLst>
            <pc:docMk/>
            <pc:sldMk cId="2327762898" sldId="455"/>
            <ac:spMk id="25" creationId="{37333C59-1C05-4632-B4B8-3601AC8AE2EB}"/>
          </ac:spMkLst>
        </pc:spChg>
        <pc:spChg chg="del mod topLvl">
          <ac:chgData name="Mr. PPT" userId="6442ff2356111531" providerId="LiveId" clId="{C9A97C84-3C63-45F7-BED5-E40506D15696}" dt="2022-09-28T07:22:05.591" v="2110" actId="478"/>
          <ac:spMkLst>
            <pc:docMk/>
            <pc:sldMk cId="2327762898" sldId="455"/>
            <ac:spMk id="28" creationId="{095B74D7-9661-482C-AA17-350B161B6834}"/>
          </ac:spMkLst>
        </pc:spChg>
        <pc:spChg chg="add del mod">
          <ac:chgData name="Mr. PPT" userId="6442ff2356111531" providerId="LiveId" clId="{C9A97C84-3C63-45F7-BED5-E40506D15696}" dt="2022-09-28T07:24:10.100" v="2145" actId="478"/>
          <ac:spMkLst>
            <pc:docMk/>
            <pc:sldMk cId="2327762898" sldId="455"/>
            <ac:spMk id="29" creationId="{A20329B2-435D-48D6-9304-9DEE895B6D56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0" creationId="{D7A7709E-C7EB-43DE-8352-4DBB74850E13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1" creationId="{F7A3D770-C6D3-4F31-B799-CA82CA0B3D84}"/>
          </ac:spMkLst>
        </pc:spChg>
        <pc:spChg chg="add del mod">
          <ac:chgData name="Mr. PPT" userId="6442ff2356111531" providerId="LiveId" clId="{C9A97C84-3C63-45F7-BED5-E40506D15696}" dt="2022-09-28T07:24:10.100" v="2145" actId="478"/>
          <ac:spMkLst>
            <pc:docMk/>
            <pc:sldMk cId="2327762898" sldId="455"/>
            <ac:spMk id="32" creationId="{571FE5FB-E2A0-4482-9862-4B624B798A2A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3" creationId="{2DFC514F-14B3-4A66-81A5-AC37197BA289}"/>
          </ac:spMkLst>
        </pc:spChg>
        <pc:spChg chg="add del mod">
          <ac:chgData name="Mr. PPT" userId="6442ff2356111531" providerId="LiveId" clId="{C9A97C84-3C63-45F7-BED5-E40506D15696}" dt="2022-09-28T07:25:21.678" v="2180" actId="478"/>
          <ac:spMkLst>
            <pc:docMk/>
            <pc:sldMk cId="2327762898" sldId="455"/>
            <ac:spMk id="34" creationId="{264850B5-33B6-4257-86F4-84456FAC81E7}"/>
          </ac:spMkLst>
        </pc:spChg>
        <pc:spChg chg="add mod">
          <ac:chgData name="Mr. PPT" userId="6442ff2356111531" providerId="LiveId" clId="{C9A97C84-3C63-45F7-BED5-E40506D15696}" dt="2022-09-28T07:17:51.417" v="2058" actId="164"/>
          <ac:spMkLst>
            <pc:docMk/>
            <pc:sldMk cId="2327762898" sldId="455"/>
            <ac:spMk id="35" creationId="{ACE65A9C-37D1-4211-BD33-AB448C6FF149}"/>
          </ac:spMkLst>
        </pc:spChg>
        <pc:spChg chg="add mod">
          <ac:chgData name="Mr. PPT" userId="6442ff2356111531" providerId="LiveId" clId="{C9A97C84-3C63-45F7-BED5-E40506D15696}" dt="2022-09-28T07:18:06.365" v="2073"/>
          <ac:spMkLst>
            <pc:docMk/>
            <pc:sldMk cId="2327762898" sldId="455"/>
            <ac:spMk id="36" creationId="{14D3B2C1-2D52-455B-AC6A-C4E23AC0AA00}"/>
          </ac:spMkLst>
        </pc:spChg>
        <pc:spChg chg="add mod topLvl">
          <ac:chgData name="Mr. PPT" userId="6442ff2356111531" providerId="LiveId" clId="{C9A97C84-3C63-45F7-BED5-E40506D15696}" dt="2022-09-28T07:24:40.949" v="2160" actId="12789"/>
          <ac:spMkLst>
            <pc:docMk/>
            <pc:sldMk cId="2327762898" sldId="455"/>
            <ac:spMk id="38" creationId="{0CA1A9F4-16DC-43E7-8853-4DEC3F2C3D9C}"/>
          </ac:spMkLst>
        </pc:spChg>
        <pc:spChg chg="add mod topLvl">
          <ac:chgData name="Mr. PPT" userId="6442ff2356111531" providerId="LiveId" clId="{C9A97C84-3C63-45F7-BED5-E40506D15696}" dt="2022-09-28T07:24:40.949" v="2160" actId="12789"/>
          <ac:spMkLst>
            <pc:docMk/>
            <pc:sldMk cId="2327762898" sldId="455"/>
            <ac:spMk id="39" creationId="{1C65EDA1-D116-418F-A1EE-4DC3CCC34E72}"/>
          </ac:spMkLst>
        </pc:spChg>
        <pc:spChg chg="mod">
          <ac:chgData name="Mr. PPT" userId="6442ff2356111531" providerId="LiveId" clId="{C9A97C84-3C63-45F7-BED5-E40506D15696}" dt="2022-09-28T07:25:25.104" v="2181" actId="207"/>
          <ac:spMkLst>
            <pc:docMk/>
            <pc:sldMk cId="2327762898" sldId="455"/>
            <ac:spMk id="43" creationId="{57A586CE-4BDC-4F52-A1DB-DD0ADB9DB57C}"/>
          </ac:spMkLst>
        </pc:spChg>
        <pc:spChg chg="mod">
          <ac:chgData name="Mr. PPT" userId="6442ff2356111531" providerId="LiveId" clId="{C9A97C84-3C63-45F7-BED5-E40506D15696}" dt="2022-09-28T07:25:11.205" v="2171" actId="12788"/>
          <ac:spMkLst>
            <pc:docMk/>
            <pc:sldMk cId="2327762898" sldId="455"/>
            <ac:spMk id="44" creationId="{FA930219-24CB-4F63-B17A-E234F51776E7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48" creationId="{3C808175-D86E-405D-AA51-7BA9711FD387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49" creationId="{089D8E46-2AFC-4552-B5D1-BC9D055E7D6C}"/>
          </ac:spMkLst>
        </pc:spChg>
        <pc:spChg chg="mod">
          <ac:chgData name="Mr. PPT" userId="6442ff2356111531" providerId="LiveId" clId="{C9A97C84-3C63-45F7-BED5-E40506D15696}" dt="2022-09-28T07:24:56.418" v="2164" actId="571"/>
          <ac:spMkLst>
            <pc:docMk/>
            <pc:sldMk cId="2327762898" sldId="455"/>
            <ac:spMk id="50" creationId="{37642FCC-FBEE-43B2-B504-517BC9E33131}"/>
          </ac:spMkLst>
        </pc:spChg>
        <pc:spChg chg="mod">
          <ac:chgData name="Mr. PPT" userId="6442ff2356111531" providerId="LiveId" clId="{C9A97C84-3C63-45F7-BED5-E40506D15696}" dt="2022-09-28T07:24:56.418" v="2164" actId="571"/>
          <ac:spMkLst>
            <pc:docMk/>
            <pc:sldMk cId="2327762898" sldId="455"/>
            <ac:spMk id="51" creationId="{2A19A82D-E669-46BC-9309-661421630ACC}"/>
          </ac:spMkLst>
        </pc:spChg>
        <pc:spChg chg="mod">
          <ac:chgData name="Mr. PPT" userId="6442ff2356111531" providerId="LiveId" clId="{C9A97C84-3C63-45F7-BED5-E40506D15696}" dt="2022-09-28T07:25:18.779" v="2179" actId="20577"/>
          <ac:spMkLst>
            <pc:docMk/>
            <pc:sldMk cId="2327762898" sldId="455"/>
            <ac:spMk id="53" creationId="{AFDC6C1E-177B-4EBA-87CA-8D6BADCC9168}"/>
          </ac:spMkLst>
        </pc:spChg>
        <pc:spChg chg="mod">
          <ac:chgData name="Mr. PPT" userId="6442ff2356111531" providerId="LiveId" clId="{C9A97C84-3C63-45F7-BED5-E40506D15696}" dt="2022-09-28T07:25:01.640" v="2167" actId="12789"/>
          <ac:spMkLst>
            <pc:docMk/>
            <pc:sldMk cId="2327762898" sldId="455"/>
            <ac:spMk id="54" creationId="{BBA5142A-9833-4B3E-A170-D817615A9FFE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86" creationId="{5415FFB3-2C44-4221-9786-A8D533172581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87" creationId="{A76A06B0-0B92-488A-9D50-28672FA34B95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91" creationId="{385B739D-6450-4B0D-A5AC-D09473BF18F6}"/>
          </ac:spMkLst>
        </pc:spChg>
        <pc:spChg chg="del">
          <ac:chgData name="Mr. PPT" userId="6442ff2356111531" providerId="LiveId" clId="{C9A97C84-3C63-45F7-BED5-E40506D15696}" dt="2022-09-28T07:16:21.028" v="2043" actId="478"/>
          <ac:spMkLst>
            <pc:docMk/>
            <pc:sldMk cId="2327762898" sldId="455"/>
            <ac:spMk id="92" creationId="{673200B1-531F-4D9C-AE53-E35011E0B3D9}"/>
          </ac:spMkLst>
        </pc:spChg>
        <pc:grpChg chg="add mod">
          <ac:chgData name="Mr. PPT" userId="6442ff2356111531" providerId="LiveId" clId="{C9A97C84-3C63-45F7-BED5-E40506D15696}" dt="2022-09-28T07:18:11.215" v="2075" actId="1037"/>
          <ac:grpSpMkLst>
            <pc:docMk/>
            <pc:sldMk cId="2327762898" sldId="455"/>
            <ac:grpSpMk id="2" creationId="{1C0FD9C7-205F-4BFC-BD6A-82E1CFB7C623}"/>
          </ac:grpSpMkLst>
        </pc:grpChg>
        <pc:grpChg chg="add del mod">
          <ac:chgData name="Mr. PPT" userId="6442ff2356111531" providerId="LiveId" clId="{C9A97C84-3C63-45F7-BED5-E40506D15696}" dt="2022-09-28T07:24:18.114" v="2149" actId="165"/>
          <ac:grpSpMkLst>
            <pc:docMk/>
            <pc:sldMk cId="2327762898" sldId="455"/>
            <ac:grpSpMk id="3" creationId="{A0F38AF7-78D0-4720-83D8-E923EDCB744C}"/>
          </ac:grpSpMkLst>
        </pc:grpChg>
        <pc:grpChg chg="add mod">
          <ac:chgData name="Mr. PPT" userId="6442ff2356111531" providerId="LiveId" clId="{C9A97C84-3C63-45F7-BED5-E40506D15696}" dt="2022-09-28T07:24:40.949" v="2160" actId="12789"/>
          <ac:grpSpMkLst>
            <pc:docMk/>
            <pc:sldMk cId="2327762898" sldId="455"/>
            <ac:grpSpMk id="6" creationId="{BF4AA320-00AE-4240-83E6-BD3FA6CA309E}"/>
          </ac:grpSpMkLst>
        </pc:grpChg>
        <pc:grpChg chg="add del mod">
          <ac:chgData name="Mr. PPT" userId="6442ff2356111531" providerId="LiveId" clId="{C9A97C84-3C63-45F7-BED5-E40506D15696}" dt="2022-09-28T07:21:33.766" v="2098" actId="165"/>
          <ac:grpSpMkLst>
            <pc:docMk/>
            <pc:sldMk cId="2327762898" sldId="455"/>
            <ac:grpSpMk id="20" creationId="{7690AD17-5D5D-4105-B8B9-69B55EC5FD42}"/>
          </ac:grpSpMkLst>
        </pc:grpChg>
        <pc:grpChg chg="add del mod">
          <ac:chgData name="Mr. PPT" userId="6442ff2356111531" providerId="LiveId" clId="{C9A97C84-3C63-45F7-BED5-E40506D15696}" dt="2022-09-28T07:21:49.716" v="2102" actId="165"/>
          <ac:grpSpMkLst>
            <pc:docMk/>
            <pc:sldMk cId="2327762898" sldId="455"/>
            <ac:grpSpMk id="23" creationId="{3258B77C-1A65-4D5D-8B7E-D90D1764AF33}"/>
          </ac:grpSpMkLst>
        </pc:grpChg>
        <pc:grpChg chg="add del mod">
          <ac:chgData name="Mr. PPT" userId="6442ff2356111531" providerId="LiveId" clId="{C9A97C84-3C63-45F7-BED5-E40506D15696}" dt="2022-09-28T07:22:00.233" v="2108" actId="165"/>
          <ac:grpSpMkLst>
            <pc:docMk/>
            <pc:sldMk cId="2327762898" sldId="455"/>
            <ac:grpSpMk id="26" creationId="{8C9CE29E-7A12-4060-9B96-21C241CA4201}"/>
          </ac:grpSpMkLst>
        </pc:grpChg>
        <pc:grpChg chg="add mod">
          <ac:chgData name="Mr. PPT" userId="6442ff2356111531" providerId="LiveId" clId="{C9A97C84-3C63-45F7-BED5-E40506D15696}" dt="2022-09-28T07:25:11.205" v="2171" actId="12788"/>
          <ac:grpSpMkLst>
            <pc:docMk/>
            <pc:sldMk cId="2327762898" sldId="455"/>
            <ac:grpSpMk id="42" creationId="{A57F5882-C696-4C8F-BA54-0887856D0F84}"/>
          </ac:grpSpMkLst>
        </pc:grpChg>
        <pc:grpChg chg="add mod">
          <ac:chgData name="Mr. PPT" userId="6442ff2356111531" providerId="LiveId" clId="{C9A97C84-3C63-45F7-BED5-E40506D15696}" dt="2022-09-28T07:24:56.418" v="2164" actId="571"/>
          <ac:grpSpMkLst>
            <pc:docMk/>
            <pc:sldMk cId="2327762898" sldId="455"/>
            <ac:grpSpMk id="47" creationId="{805D96A0-2A76-46A6-9E37-FBF770BD49C9}"/>
          </ac:grpSpMkLst>
        </pc:grpChg>
        <pc:grpChg chg="add mod">
          <ac:chgData name="Mr. PPT" userId="6442ff2356111531" providerId="LiveId" clId="{C9A97C84-3C63-45F7-BED5-E40506D15696}" dt="2022-09-28T07:25:01.640" v="2167" actId="12789"/>
          <ac:grpSpMkLst>
            <pc:docMk/>
            <pc:sldMk cId="2327762898" sldId="455"/>
            <ac:grpSpMk id="52" creationId="{C52CE054-68AB-4B0D-9A04-0A734B6FA365}"/>
          </ac:grpSpMkLst>
        </pc:grpChg>
        <pc:graphicFrameChg chg="mod topLvl">
          <ac:chgData name="Mr. PPT" userId="6442ff2356111531" providerId="LiveId" clId="{C9A97C84-3C63-45F7-BED5-E40506D15696}" dt="2022-09-28T07:24:40.949" v="2160" actId="12789"/>
          <ac:graphicFrameMkLst>
            <pc:docMk/>
            <pc:sldMk cId="2327762898" sldId="455"/>
            <ac:graphicFrameMk id="21" creationId="{CC317D4C-5D28-4E3E-B064-803F0D1C9BAE}"/>
          </ac:graphicFrameMkLst>
        </pc:graphicFrameChg>
        <pc:graphicFrameChg chg="mod topLvl">
          <ac:chgData name="Mr. PPT" userId="6442ff2356111531" providerId="LiveId" clId="{C9A97C84-3C63-45F7-BED5-E40506D15696}" dt="2022-09-28T07:25:11.205" v="2171" actId="12788"/>
          <ac:graphicFrameMkLst>
            <pc:docMk/>
            <pc:sldMk cId="2327762898" sldId="455"/>
            <ac:graphicFrameMk id="24" creationId="{D874949F-C369-4F19-9572-8BC6F77DF2D9}"/>
          </ac:graphicFrameMkLst>
        </pc:graphicFrameChg>
        <pc:graphicFrameChg chg="mod topLvl">
          <ac:chgData name="Mr. PPT" userId="6442ff2356111531" providerId="LiveId" clId="{C9A97C84-3C63-45F7-BED5-E40506D15696}" dt="2022-09-28T07:25:01.640" v="2167" actId="12789"/>
          <ac:graphicFrameMkLst>
            <pc:docMk/>
            <pc:sldMk cId="2327762898" sldId="455"/>
            <ac:graphicFrameMk id="27" creationId="{93DD28A1-3BD0-4013-BDC1-87A3638C4117}"/>
          </ac:graphicFrameMkLst>
        </pc:graphicFrameChg>
        <pc:graphicFrameChg chg="add mod">
          <ac:chgData name="Mr. PPT" userId="6442ff2356111531" providerId="LiveId" clId="{C9A97C84-3C63-45F7-BED5-E40506D15696}" dt="2022-09-28T07:24:56.418" v="2164" actId="571"/>
          <ac:graphicFrameMkLst>
            <pc:docMk/>
            <pc:sldMk cId="2327762898" sldId="455"/>
            <ac:graphicFrameMk id="45" creationId="{D66EF136-653A-4F18-BA15-8BF17E657A4B}"/>
          </ac:graphicFrameMkLst>
        </pc:graphicFrame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46" creationId="{442E0838-BAF4-4101-A2B2-90872E7E021D}"/>
          </ac:picMkLst>
        </pc:pic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84" creationId="{ECB2B93C-183A-4432-BDE2-9FB2194EEE85}"/>
          </ac:picMkLst>
        </pc:picChg>
        <pc:picChg chg="del">
          <ac:chgData name="Mr. PPT" userId="6442ff2356111531" providerId="LiveId" clId="{C9A97C84-3C63-45F7-BED5-E40506D15696}" dt="2022-09-28T07:16:21.028" v="2043" actId="478"/>
          <ac:picMkLst>
            <pc:docMk/>
            <pc:sldMk cId="2327762898" sldId="455"/>
            <ac:picMk id="89" creationId="{AE4DD8A7-EA8B-4FB3-ACE7-72E77BE3B393}"/>
          </ac:picMkLst>
        </pc:picChg>
        <pc:picChg chg="del">
          <ac:chgData name="Mr. PPT" userId="6442ff2356111531" providerId="LiveId" clId="{C9A97C84-3C63-45F7-BED5-E40506D15696}" dt="2022-09-28T07:16:21.603" v="2044" actId="478"/>
          <ac:picMkLst>
            <pc:docMk/>
            <pc:sldMk cId="2327762898" sldId="455"/>
            <ac:picMk id="96" creationId="{866A1D68-0B78-4276-8E8E-24111880C163}"/>
          </ac:picMkLst>
        </pc:picChg>
      </pc:sldChg>
      <pc:sldChg chg="delSp add mod">
        <pc:chgData name="Mr. PPT" userId="6442ff2356111531" providerId="LiveId" clId="{C9A97C84-3C63-45F7-BED5-E40506D15696}" dt="2022-09-28T10:48:58.484" v="4043" actId="478"/>
        <pc:sldMkLst>
          <pc:docMk/>
          <pc:sldMk cId="2973652911" sldId="456"/>
        </pc:sldMkLst>
        <pc:grpChg chg="del">
          <ac:chgData name="Mr. PPT" userId="6442ff2356111531" providerId="LiveId" clId="{C9A97C84-3C63-45F7-BED5-E40506D15696}" dt="2022-09-28T07:25:38.995" v="2183" actId="478"/>
          <ac:grpSpMkLst>
            <pc:docMk/>
            <pc:sldMk cId="2973652911" sldId="456"/>
            <ac:grpSpMk id="2" creationId="{1C0FD9C7-205F-4BFC-BD6A-82E1CFB7C623}"/>
          </ac:grpSpMkLst>
        </pc:grpChg>
        <pc:picChg chg="del">
          <ac:chgData name="Mr. PPT" userId="6442ff2356111531" providerId="LiveId" clId="{C9A97C84-3C63-45F7-BED5-E40506D15696}" dt="2022-09-28T10:48:58.484" v="4043" actId="478"/>
          <ac:picMkLst>
            <pc:docMk/>
            <pc:sldMk cId="2973652911" sldId="456"/>
            <ac:picMk id="19" creationId="{A7C6C073-D439-49D9-A7C8-602DDD325C32}"/>
          </ac:picMkLst>
        </pc:picChg>
      </pc:sldChg>
      <pc:sldChg chg="addSp delSp modSp add mod">
        <pc:chgData name="Mr. PPT" userId="6442ff2356111531" providerId="LiveId" clId="{C9A97C84-3C63-45F7-BED5-E40506D15696}" dt="2022-09-28T10:48:56.325" v="4041" actId="478"/>
        <pc:sldMkLst>
          <pc:docMk/>
          <pc:sldMk cId="2784119414" sldId="457"/>
        </pc:sldMkLst>
        <pc:spChg chg="mod">
          <ac:chgData name="Mr. PPT" userId="6442ff2356111531" providerId="LiveId" clId="{C9A97C84-3C63-45F7-BED5-E40506D15696}" dt="2022-09-28T07:26:14.195" v="2191" actId="552"/>
          <ac:spMkLst>
            <pc:docMk/>
            <pc:sldMk cId="2784119414" sldId="457"/>
            <ac:spMk id="5" creationId="{DDC0B704-F02D-48F8-8820-B042C0E8AFD9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3" creationId="{CE0BB083-5C35-4D33-A33B-5009621FC5EC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5" creationId="{26481650-2231-4ACA-BC82-AA6E6159D4BF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6" creationId="{25DD1DE6-23BA-445B-9023-436DDA187E42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8" creationId="{AF193749-2286-4DF7-9EBF-ED3BA816B72B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29" creationId="{7A749B3E-7B2E-4FD1-B572-F25E6F74CD0A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0" creationId="{DB1F06A7-275A-42D4-9E05-529AFAACEB5E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1" creationId="{2A847083-7600-4902-8638-2BE285B1F387}"/>
          </ac:spMkLst>
        </pc:spChg>
        <pc:spChg chg="add del mod topLvl">
          <ac:chgData name="Mr. PPT" userId="6442ff2356111531" providerId="LiveId" clId="{C9A97C84-3C63-45F7-BED5-E40506D15696}" dt="2022-09-28T07:27:29.538" v="2198" actId="478"/>
          <ac:spMkLst>
            <pc:docMk/>
            <pc:sldMk cId="2784119414" sldId="457"/>
            <ac:spMk id="32" creationId="{2EE2740A-22C5-4D65-9139-4912041377BE}"/>
          </ac:spMkLst>
        </pc:spChg>
        <pc:spChg chg="add mod topLvl">
          <ac:chgData name="Mr. PPT" userId="6442ff2356111531" providerId="LiveId" clId="{C9A97C84-3C63-45F7-BED5-E40506D15696}" dt="2022-09-28T07:29:35.004" v="2259"/>
          <ac:spMkLst>
            <pc:docMk/>
            <pc:sldMk cId="2784119414" sldId="457"/>
            <ac:spMk id="33" creationId="{9763D984-A528-47B3-A967-CF6089D3FB41}"/>
          </ac:spMkLst>
        </pc:spChg>
        <pc:spChg chg="add 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34" creationId="{5790E759-0E1D-4A66-968B-3CBB31C13EFE}"/>
          </ac:spMkLst>
        </pc:spChg>
        <pc:spChg chg="mod topLvl">
          <ac:chgData name="Mr. PPT" userId="6442ff2356111531" providerId="LiveId" clId="{C9A97C84-3C63-45F7-BED5-E40506D15696}" dt="2022-09-28T07:29:31.187" v="2255"/>
          <ac:spMkLst>
            <pc:docMk/>
            <pc:sldMk cId="2784119414" sldId="457"/>
            <ac:spMk id="36" creationId="{DE6F1F28-5C89-41AF-81D4-5D709BD12DFF}"/>
          </ac:spMkLst>
        </pc:spChg>
        <pc:spChg chg="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37" creationId="{EFB4BC58-9A9A-4375-9FA2-173F9A97A1B5}"/>
          </ac:spMkLst>
        </pc:spChg>
        <pc:spChg chg="mod topLvl">
          <ac:chgData name="Mr. PPT" userId="6442ff2356111531" providerId="LiveId" clId="{C9A97C84-3C63-45F7-BED5-E40506D15696}" dt="2022-09-28T07:29:36.430" v="2261"/>
          <ac:spMkLst>
            <pc:docMk/>
            <pc:sldMk cId="2784119414" sldId="457"/>
            <ac:spMk id="41" creationId="{E4DB0790-F8D9-4358-B5ED-B16EF4A58E43}"/>
          </ac:spMkLst>
        </pc:spChg>
        <pc:spChg chg="mod topLvl">
          <ac:chgData name="Mr. PPT" userId="6442ff2356111531" providerId="LiveId" clId="{C9A97C84-3C63-45F7-BED5-E40506D15696}" dt="2022-09-28T07:29:00.294" v="2228" actId="165"/>
          <ac:spMkLst>
            <pc:docMk/>
            <pc:sldMk cId="2784119414" sldId="457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26:16.200" v="2192" actId="165"/>
          <ac:grpSpMkLst>
            <pc:docMk/>
            <pc:sldMk cId="2784119414" sldId="457"/>
            <ac:grpSpMk id="2" creationId="{A381B181-458D-47C4-BF88-5D02620AC2D2}"/>
          </ac:grpSpMkLst>
        </pc:grpChg>
        <pc:grpChg chg="add del mod">
          <ac:chgData name="Mr. PPT" userId="6442ff2356111531" providerId="LiveId" clId="{C9A97C84-3C63-45F7-BED5-E40506D15696}" dt="2022-09-28T07:27:56.941" v="2204" actId="165"/>
          <ac:grpSpMkLst>
            <pc:docMk/>
            <pc:sldMk cId="2784119414" sldId="457"/>
            <ac:grpSpMk id="3" creationId="{06F6C610-ABF8-4D15-A8DD-45E5F272A729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6" creationId="{BF4AA320-00AE-4240-83E6-BD3FA6CA309E}"/>
          </ac:grpSpMkLst>
        </pc:grpChg>
        <pc:grpChg chg="add del mod">
          <ac:chgData name="Mr. PPT" userId="6442ff2356111531" providerId="LiveId" clId="{C9A97C84-3C63-45F7-BED5-E40506D15696}" dt="2022-09-28T07:29:00.294" v="2228" actId="165"/>
          <ac:grpSpMkLst>
            <pc:docMk/>
            <pc:sldMk cId="2784119414" sldId="457"/>
            <ac:grpSpMk id="7" creationId="{C3E26428-4095-4DA1-89AE-76635DE46565}"/>
          </ac:grpSpMkLst>
        </pc:grpChg>
        <pc:grpChg chg="add del mod">
          <ac:chgData name="Mr. PPT" userId="6442ff2356111531" providerId="LiveId" clId="{C9A97C84-3C63-45F7-BED5-E40506D15696}" dt="2022-09-28T07:27:57.639" v="2205" actId="165"/>
          <ac:grpSpMkLst>
            <pc:docMk/>
            <pc:sldMk cId="2784119414" sldId="457"/>
            <ac:grpSpMk id="35" creationId="{F15E545C-3FE8-47CB-BAFA-4C35BDF3C1E3}"/>
          </ac:grpSpMkLst>
        </pc:grpChg>
        <pc:grpChg chg="add del mod">
          <ac:chgData name="Mr. PPT" userId="6442ff2356111531" providerId="LiveId" clId="{C9A97C84-3C63-45F7-BED5-E40506D15696}" dt="2022-09-28T07:27:58.571" v="2206" actId="165"/>
          <ac:grpSpMkLst>
            <pc:docMk/>
            <pc:sldMk cId="2784119414" sldId="457"/>
            <ac:grpSpMk id="40" creationId="{FF5B23BB-A3B6-40C4-BB68-173C3B4AFF23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42" creationId="{A57F5882-C696-4C8F-BA54-0887856D0F84}"/>
          </ac:grpSpMkLst>
        </pc:grpChg>
        <pc:grpChg chg="del">
          <ac:chgData name="Mr. PPT" userId="6442ff2356111531" providerId="LiveId" clId="{C9A97C84-3C63-45F7-BED5-E40506D15696}" dt="2022-09-28T07:26:04.749" v="2188" actId="478"/>
          <ac:grpSpMkLst>
            <pc:docMk/>
            <pc:sldMk cId="2784119414" sldId="457"/>
            <ac:grpSpMk id="52" creationId="{C52CE054-68AB-4B0D-9A04-0A734B6FA365}"/>
          </ac:grpSpMkLst>
        </pc:grp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1" creationId="{CC317D4C-5D28-4E3E-B064-803F0D1C9BAE}"/>
          </ac:graphicFrameMkLst>
        </pc:graphicFrameChg>
        <pc:graphicFrameChg chg="add mod topLvl">
          <ac:chgData name="Mr. PPT" userId="6442ff2356111531" providerId="LiveId" clId="{C9A97C84-3C63-45F7-BED5-E40506D15696}" dt="2022-09-28T07:33:15.513" v="2308"/>
          <ac:graphicFrameMkLst>
            <pc:docMk/>
            <pc:sldMk cId="2784119414" sldId="457"/>
            <ac:graphicFrameMk id="22" creationId="{61CA15DB-AC7E-4396-9CAF-908808ABD8B7}"/>
          </ac:graphicFrameMkLst>
        </pc:graphicFrame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4" creationId="{D874949F-C369-4F19-9572-8BC6F77DF2D9}"/>
          </ac:graphicFrameMkLst>
        </pc:graphicFrameChg>
        <pc:graphicFrameChg chg="del">
          <ac:chgData name="Mr. PPT" userId="6442ff2356111531" providerId="LiveId" clId="{C9A97C84-3C63-45F7-BED5-E40506D15696}" dt="2022-09-28T07:26:04.749" v="2188" actId="478"/>
          <ac:graphicFrameMkLst>
            <pc:docMk/>
            <pc:sldMk cId="2784119414" sldId="457"/>
            <ac:graphicFrameMk id="27" creationId="{93DD28A1-3BD0-4013-BDC1-87A3638C4117}"/>
          </ac:graphicFrameMkLst>
        </pc:graphicFrameChg>
        <pc:picChg chg="del">
          <ac:chgData name="Mr. PPT" userId="6442ff2356111531" providerId="LiveId" clId="{C9A97C84-3C63-45F7-BED5-E40506D15696}" dt="2022-09-28T10:48:56.325" v="4041" actId="478"/>
          <ac:picMkLst>
            <pc:docMk/>
            <pc:sldMk cId="2784119414" sldId="457"/>
            <ac:picMk id="19" creationId="{A7C6C073-D439-49D9-A7C8-602DDD325C32}"/>
          </ac:picMkLst>
        </pc:picChg>
      </pc:sldChg>
      <pc:sldChg chg="addSp delSp modSp add mod">
        <pc:chgData name="Mr. PPT" userId="6442ff2356111531" providerId="LiveId" clId="{C9A97C84-3C63-45F7-BED5-E40506D15696}" dt="2022-09-28T10:48:55.138" v="4040" actId="478"/>
        <pc:sldMkLst>
          <pc:docMk/>
          <pc:sldMk cId="1362049403" sldId="458"/>
        </pc:sldMkLst>
        <pc:spChg chg="mod">
          <ac:chgData name="Mr. PPT" userId="6442ff2356111531" providerId="LiveId" clId="{C9A97C84-3C63-45F7-BED5-E40506D15696}" dt="2022-09-28T07:34:33.508" v="2317" actId="552"/>
          <ac:spMkLst>
            <pc:docMk/>
            <pc:sldMk cId="1362049403" sldId="458"/>
            <ac:spMk id="5" creationId="{DDC0B704-F02D-48F8-8820-B042C0E8AFD9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33" creationId="{9763D984-A528-47B3-A967-CF6089D3FB41}"/>
          </ac:spMkLst>
        </pc:spChg>
        <pc:spChg chg="mod topLvl">
          <ac:chgData name="Mr. PPT" userId="6442ff2356111531" providerId="LiveId" clId="{C9A97C84-3C63-45F7-BED5-E40506D15696}" dt="2022-09-28T07:35:36.058" v="2332"/>
          <ac:spMkLst>
            <pc:docMk/>
            <pc:sldMk cId="1362049403" sldId="458"/>
            <ac:spMk id="34" creationId="{5790E759-0E1D-4A66-968B-3CBB31C13EFE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36" creationId="{DE6F1F28-5C89-41AF-81D4-5D709BD12DFF}"/>
          </ac:spMkLst>
        </pc:spChg>
        <pc:spChg chg="mod topLvl">
          <ac:chgData name="Mr. PPT" userId="6442ff2356111531" providerId="LiveId" clId="{C9A97C84-3C63-45F7-BED5-E40506D15696}" dt="2022-09-28T07:35:38.414" v="2333"/>
          <ac:spMkLst>
            <pc:docMk/>
            <pc:sldMk cId="1362049403" sldId="458"/>
            <ac:spMk id="37" creationId="{EFB4BC58-9A9A-4375-9FA2-173F9A97A1B5}"/>
          </ac:spMkLst>
        </pc:spChg>
        <pc:spChg chg="mod topLvl">
          <ac:chgData name="Mr. PPT" userId="6442ff2356111531" providerId="LiveId" clId="{C9A97C84-3C63-45F7-BED5-E40506D15696}" dt="2022-09-28T07:35:16.094" v="2330" actId="165"/>
          <ac:spMkLst>
            <pc:docMk/>
            <pc:sldMk cId="1362049403" sldId="458"/>
            <ac:spMk id="41" creationId="{E4DB0790-F8D9-4358-B5ED-B16EF4A58E43}"/>
          </ac:spMkLst>
        </pc:spChg>
        <pc:spChg chg="mod topLvl">
          <ac:chgData name="Mr. PPT" userId="6442ff2356111531" providerId="LiveId" clId="{C9A97C84-3C63-45F7-BED5-E40506D15696}" dt="2022-09-28T07:35:39.446" v="2334"/>
          <ac:spMkLst>
            <pc:docMk/>
            <pc:sldMk cId="1362049403" sldId="458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35:16.094" v="2330" actId="165"/>
          <ac:grpSpMkLst>
            <pc:docMk/>
            <pc:sldMk cId="1362049403" sldId="458"/>
            <ac:grpSpMk id="2" creationId="{9C15679A-D8DD-4BCD-AFE6-36E42FA0ACA6}"/>
          </ac:grpSpMkLst>
        </pc:grpChg>
        <pc:graphicFrameChg chg="add mod">
          <ac:chgData name="Mr. PPT" userId="6442ff2356111531" providerId="LiveId" clId="{C9A97C84-3C63-45F7-BED5-E40506D15696}" dt="2022-09-28T07:41:34.470" v="2373" actId="14100"/>
          <ac:graphicFrameMkLst>
            <pc:docMk/>
            <pc:sldMk cId="1362049403" sldId="458"/>
            <ac:graphicFrameMk id="18" creationId="{8059928D-E22D-4081-A3EC-8E7F9DB3B4C4}"/>
          </ac:graphicFrameMkLst>
        </pc:graphicFrameChg>
        <pc:graphicFrameChg chg="del">
          <ac:chgData name="Mr. PPT" userId="6442ff2356111531" providerId="LiveId" clId="{C9A97C84-3C63-45F7-BED5-E40506D15696}" dt="2022-09-28T07:34:28.515" v="2315" actId="478"/>
          <ac:graphicFrameMkLst>
            <pc:docMk/>
            <pc:sldMk cId="1362049403" sldId="458"/>
            <ac:graphicFrameMk id="22" creationId="{61CA15DB-AC7E-4396-9CAF-908808ABD8B7}"/>
          </ac:graphicFrameMkLst>
        </pc:graphicFrameChg>
        <pc:picChg chg="del">
          <ac:chgData name="Mr. PPT" userId="6442ff2356111531" providerId="LiveId" clId="{C9A97C84-3C63-45F7-BED5-E40506D15696}" dt="2022-09-28T10:48:55.138" v="4040" actId="478"/>
          <ac:picMkLst>
            <pc:docMk/>
            <pc:sldMk cId="1362049403" sldId="458"/>
            <ac:picMk id="19" creationId="{A7C6C073-D439-49D9-A7C8-602DDD325C32}"/>
          </ac:picMkLst>
        </pc:picChg>
        <pc:cxnChg chg="add del mod">
          <ac:chgData name="Mr. PPT" userId="6442ff2356111531" providerId="LiveId" clId="{C9A97C84-3C63-45F7-BED5-E40506D15696}" dt="2022-09-28T07:35:01.405" v="2327" actId="478"/>
          <ac:cxnSpMkLst>
            <pc:docMk/>
            <pc:sldMk cId="1362049403" sldId="458"/>
            <ac:cxnSpMk id="6" creationId="{B93F8DA7-57FF-4437-B1C9-9AAA9E173E35}"/>
          </ac:cxnSpMkLst>
        </pc:cxnChg>
        <pc:cxnChg chg="add del">
          <ac:chgData name="Mr. PPT" userId="6442ff2356111531" providerId="LiveId" clId="{C9A97C84-3C63-45F7-BED5-E40506D15696}" dt="2022-09-28T07:41:46.097" v="2375" actId="478"/>
          <ac:cxnSpMkLst>
            <pc:docMk/>
            <pc:sldMk cId="1362049403" sldId="458"/>
            <ac:cxnSpMk id="8" creationId="{565770ED-9FB4-49F9-848E-24E344B19F7C}"/>
          </ac:cxnSpMkLst>
        </pc:cxnChg>
      </pc:sldChg>
      <pc:sldChg chg="addSp delSp modSp add mod">
        <pc:chgData name="Mr. PPT" userId="6442ff2356111531" providerId="LiveId" clId="{C9A97C84-3C63-45F7-BED5-E40506D15696}" dt="2022-09-28T10:50:16.635" v="4056" actId="1038"/>
        <pc:sldMkLst>
          <pc:docMk/>
          <pc:sldMk cId="1245698549" sldId="459"/>
        </pc:sldMkLst>
        <pc:spChg chg="add mod">
          <ac:chgData name="Mr. PPT" userId="6442ff2356111531" providerId="LiveId" clId="{C9A97C84-3C63-45F7-BED5-E40506D15696}" dt="2022-09-28T10:50:16.635" v="4056" actId="1038"/>
          <ac:spMkLst>
            <pc:docMk/>
            <pc:sldMk cId="1245698549" sldId="459"/>
            <ac:spMk id="2" creationId="{9AB269DD-3ECC-44F3-9E8D-0D008C102328}"/>
          </ac:spMkLst>
        </pc:spChg>
        <pc:spChg chg="mod">
          <ac:chgData name="Mr. PPT" userId="6442ff2356111531" providerId="LiveId" clId="{C9A97C84-3C63-45F7-BED5-E40506D15696}" dt="2022-09-28T07:49:52.896" v="2445" actId="555"/>
          <ac:spMkLst>
            <pc:docMk/>
            <pc:sldMk cId="1245698549" sldId="459"/>
            <ac:spMk id="13" creationId="{0FA52565-BCB7-4DDA-B115-9A2A9B983060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0" creationId="{C31D3241-DC03-485B-AC34-9B2B6D59337B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1" creationId="{326474BA-A3AF-4264-9D6A-47C2EE935F88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2" creationId="{5DF83EFA-B1BA-427A-BF2F-86B1450F9836}"/>
          </ac:spMkLst>
        </pc:spChg>
        <pc:spChg chg="add mod topLvl">
          <ac:chgData name="Mr. PPT" userId="6442ff2356111531" providerId="LiveId" clId="{C9A97C84-3C63-45F7-BED5-E40506D15696}" dt="2022-09-28T07:50:25.902" v="2453" actId="1076"/>
          <ac:spMkLst>
            <pc:docMk/>
            <pc:sldMk cId="1245698549" sldId="459"/>
            <ac:spMk id="23" creationId="{5108C377-18C6-4DF2-97C1-CB3D62C1A2FE}"/>
          </ac:spMkLst>
        </pc:spChg>
        <pc:spChg chg="add mod">
          <ac:chgData name="Mr. PPT" userId="6442ff2356111531" providerId="LiveId" clId="{C9A97C84-3C63-45F7-BED5-E40506D15696}" dt="2022-09-28T07:52:39.761" v="2480" actId="12789"/>
          <ac:spMkLst>
            <pc:docMk/>
            <pc:sldMk cId="1245698549" sldId="459"/>
            <ac:spMk id="24" creationId="{C127FFB3-EEFD-4E09-9B41-95DF9F513DB6}"/>
          </ac:spMkLst>
        </pc:spChg>
        <pc:spChg chg="add mod">
          <ac:chgData name="Mr. PPT" userId="6442ff2356111531" providerId="LiveId" clId="{C9A97C84-3C63-45F7-BED5-E40506D15696}" dt="2022-09-28T07:53:12.038" v="2483" actId="12789"/>
          <ac:spMkLst>
            <pc:docMk/>
            <pc:sldMk cId="1245698549" sldId="459"/>
            <ac:spMk id="25" creationId="{5301AF3C-B7FB-42FE-B81A-A0580ADCD1A0}"/>
          </ac:spMkLst>
        </pc:spChg>
        <pc:spChg chg="add mod">
          <ac:chgData name="Mr. PPT" userId="6442ff2356111531" providerId="LiveId" clId="{C9A97C84-3C63-45F7-BED5-E40506D15696}" dt="2022-09-28T07:53:27.337" v="2489" actId="12789"/>
          <ac:spMkLst>
            <pc:docMk/>
            <pc:sldMk cId="1245698549" sldId="459"/>
            <ac:spMk id="26" creationId="{817D1E2E-1C13-4007-9961-AE94917F29AE}"/>
          </ac:spMkLst>
        </pc:spChg>
        <pc:spChg chg="add mod">
          <ac:chgData name="Mr. PPT" userId="6442ff2356111531" providerId="LiveId" clId="{C9A97C84-3C63-45F7-BED5-E40506D15696}" dt="2022-09-28T07:52:39.761" v="2480" actId="12789"/>
          <ac:spMkLst>
            <pc:docMk/>
            <pc:sldMk cId="1245698549" sldId="459"/>
            <ac:spMk id="27" creationId="{765B28CC-8EF5-4CE0-B4F0-9C9C2A033369}"/>
          </ac:spMkLst>
        </pc:spChg>
        <pc:spChg chg="add mod">
          <ac:chgData name="Mr. PPT" userId="6442ff2356111531" providerId="LiveId" clId="{C9A97C84-3C63-45F7-BED5-E40506D15696}" dt="2022-09-28T07:53:17.342" v="2486" actId="403"/>
          <ac:spMkLst>
            <pc:docMk/>
            <pc:sldMk cId="1245698549" sldId="459"/>
            <ac:spMk id="28" creationId="{B5E816F8-2D0B-46A4-A21B-F0770F516BD7}"/>
          </ac:spMkLst>
        </pc:spChg>
        <pc:spChg chg="add mod">
          <ac:chgData name="Mr. PPT" userId="6442ff2356111531" providerId="LiveId" clId="{C9A97C84-3C63-45F7-BED5-E40506D15696}" dt="2022-09-28T07:53:30.753" v="2492" actId="403"/>
          <ac:spMkLst>
            <pc:docMk/>
            <pc:sldMk cId="1245698549" sldId="459"/>
            <ac:spMk id="29" creationId="{C0A46ACB-7290-495A-80DB-EC698F8ABC95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3" creationId="{9763D984-A528-47B3-A967-CF6089D3FB41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4" creationId="{5790E759-0E1D-4A66-968B-3CBB31C13EFE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6" creationId="{DE6F1F28-5C89-41AF-81D4-5D709BD12DFF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37" creationId="{EFB4BC58-9A9A-4375-9FA2-173F9A97A1B5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41" creationId="{E4DB0790-F8D9-4358-B5ED-B16EF4A58E43}"/>
          </ac:spMkLst>
        </pc:spChg>
        <pc:spChg chg="del">
          <ac:chgData name="Mr. PPT" userId="6442ff2356111531" providerId="LiveId" clId="{C9A97C84-3C63-45F7-BED5-E40506D15696}" dt="2022-09-28T07:42:42.792" v="2378" actId="478"/>
          <ac:spMkLst>
            <pc:docMk/>
            <pc:sldMk cId="1245698549" sldId="459"/>
            <ac:spMk id="45" creationId="{69D53488-5B80-4C94-A8C1-17A37CEFAA2F}"/>
          </ac:spMkLst>
        </pc:spChg>
        <pc:grpChg chg="add del mod">
          <ac:chgData name="Mr. PPT" userId="6442ff2356111531" providerId="LiveId" clId="{C9A97C84-3C63-45F7-BED5-E40506D15696}" dt="2022-09-28T07:50:17.509" v="2452" actId="165"/>
          <ac:grpSpMkLst>
            <pc:docMk/>
            <pc:sldMk cId="1245698549" sldId="459"/>
            <ac:grpSpMk id="3" creationId="{E4DFD065-3CE0-4B72-8717-04D7D95BF77B}"/>
          </ac:grpSpMkLst>
        </pc:grpChg>
        <pc:graphicFrameChg chg="del mod">
          <ac:chgData name="Mr. PPT" userId="6442ff2356111531" providerId="LiveId" clId="{C9A97C84-3C63-45F7-BED5-E40506D15696}" dt="2022-09-28T07:42:44.324" v="2380" actId="478"/>
          <ac:graphicFrameMkLst>
            <pc:docMk/>
            <pc:sldMk cId="1245698549" sldId="459"/>
            <ac:graphicFrameMk id="18" creationId="{8059928D-E22D-4081-A3EC-8E7F9DB3B4C4}"/>
          </ac:graphicFrameMkLst>
        </pc:graphicFrameChg>
        <pc:picChg chg="del">
          <ac:chgData name="Mr. PPT" userId="6442ff2356111531" providerId="LiveId" clId="{C9A97C84-3C63-45F7-BED5-E40506D15696}" dt="2022-09-28T10:48:53.969" v="4039" actId="478"/>
          <ac:picMkLst>
            <pc:docMk/>
            <pc:sldMk cId="1245698549" sldId="459"/>
            <ac:picMk id="19" creationId="{A7C6C073-D439-49D9-A7C8-602DDD325C32}"/>
          </ac:picMkLst>
        </pc:picChg>
      </pc:sldChg>
      <pc:sldChg chg="addSp delSp modSp add del mod">
        <pc:chgData name="Mr. PPT" userId="6442ff2356111531" providerId="LiveId" clId="{C9A97C84-3C63-45F7-BED5-E40506D15696}" dt="2022-09-28T10:48:52.500" v="4038" actId="478"/>
        <pc:sldMkLst>
          <pc:docMk/>
          <pc:sldMk cId="3757033697" sldId="460"/>
        </pc:sldMkLst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" creationId="{9AB269DD-3ECC-44F3-9E8D-0D008C102328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0" creationId="{C31D3241-DC03-485B-AC34-9B2B6D59337B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1" creationId="{326474BA-A3AF-4264-9D6A-47C2EE935F88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2" creationId="{5DF83EFA-B1BA-427A-BF2F-86B1450F9836}"/>
          </ac:spMkLst>
        </pc:spChg>
        <pc:spChg chg="del">
          <ac:chgData name="Mr. PPT" userId="6442ff2356111531" providerId="LiveId" clId="{C9A97C84-3C63-45F7-BED5-E40506D15696}" dt="2022-09-28T07:54:29.172" v="2496" actId="478"/>
          <ac:spMkLst>
            <pc:docMk/>
            <pc:sldMk cId="3757033697" sldId="460"/>
            <ac:spMk id="23" creationId="{5108C377-18C6-4DF2-97C1-CB3D62C1A2FE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4" creationId="{C127FFB3-EEFD-4E09-9B41-95DF9F513DB6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5" creationId="{5301AF3C-B7FB-42FE-B81A-A0580ADCD1A0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6" creationId="{817D1E2E-1C13-4007-9961-AE94917F29AE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7" creationId="{765B28CC-8EF5-4CE0-B4F0-9C9C2A033369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8" creationId="{B5E816F8-2D0B-46A4-A21B-F0770F516BD7}"/>
          </ac:spMkLst>
        </pc:spChg>
        <pc:spChg chg="del">
          <ac:chgData name="Mr. PPT" userId="6442ff2356111531" providerId="LiveId" clId="{C9A97C84-3C63-45F7-BED5-E40506D15696}" dt="2022-09-28T07:54:27.499" v="2495" actId="478"/>
          <ac:spMkLst>
            <pc:docMk/>
            <pc:sldMk cId="3757033697" sldId="460"/>
            <ac:spMk id="29" creationId="{C0A46ACB-7290-495A-80DB-EC698F8ABC95}"/>
          </ac:spMkLst>
        </pc:spChg>
        <pc:spChg chg="add mod topLvl">
          <ac:chgData name="Mr. PPT" userId="6442ff2356111531" providerId="LiveId" clId="{C9A97C84-3C63-45F7-BED5-E40506D15696}" dt="2022-09-28T08:06:25.291" v="2664" actId="12789"/>
          <ac:spMkLst>
            <pc:docMk/>
            <pc:sldMk cId="3757033697" sldId="460"/>
            <ac:spMk id="30" creationId="{870B775B-E4FE-4FFA-8264-A91B20D1FC6D}"/>
          </ac:spMkLst>
        </pc:spChg>
        <pc:spChg chg="add mod topLvl">
          <ac:chgData name="Mr. PPT" userId="6442ff2356111531" providerId="LiveId" clId="{C9A97C84-3C63-45F7-BED5-E40506D15696}" dt="2022-09-28T08:06:22.849" v="2660" actId="12789"/>
          <ac:spMkLst>
            <pc:docMk/>
            <pc:sldMk cId="3757033697" sldId="460"/>
            <ac:spMk id="31" creationId="{79BEC8DE-584E-43CD-A47D-339E37EB0357}"/>
          </ac:spMkLst>
        </pc:spChg>
        <pc:spChg chg="add mod topLvl">
          <ac:chgData name="Mr. PPT" userId="6442ff2356111531" providerId="LiveId" clId="{C9A97C84-3C63-45F7-BED5-E40506D15696}" dt="2022-09-28T08:06:21.381" v="2658" actId="12789"/>
          <ac:spMkLst>
            <pc:docMk/>
            <pc:sldMk cId="3757033697" sldId="460"/>
            <ac:spMk id="32" creationId="{ED519B4E-B35D-42C5-9ED7-5BF9C412D9BE}"/>
          </ac:spMkLst>
        </pc:spChg>
        <pc:spChg chg="add mod topLvl">
          <ac:chgData name="Mr. PPT" userId="6442ff2356111531" providerId="LiveId" clId="{C9A97C84-3C63-45F7-BED5-E40506D15696}" dt="2022-09-28T08:06:19.626" v="2656" actId="12789"/>
          <ac:spMkLst>
            <pc:docMk/>
            <pc:sldMk cId="3757033697" sldId="460"/>
            <ac:spMk id="33" creationId="{F07253DC-AE74-4E92-9B97-F78BCC9DA5B0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38" creationId="{4F3B68E0-0392-4A79-8C2A-51CF13E56140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39" creationId="{B393246F-D081-4D02-AE86-C3FC48C6FB06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0" creationId="{B0782445-4447-44F1-BE1F-116D3FFE4B62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1" creationId="{CB21ADF9-9C80-47FB-A84C-05D48612E55E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2" creationId="{6DA26F86-825D-441F-9A6D-B28240ABECFF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3" creationId="{4DFF2776-D581-4210-AD23-EDC5B4B5DFAF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4" creationId="{E1BCEF83-7DB1-4D7E-A884-FDFC5ED3753E}"/>
          </ac:spMkLst>
        </pc:spChg>
        <pc:spChg chg="add del mod topLvl">
          <ac:chgData name="Mr. PPT" userId="6442ff2356111531" providerId="LiveId" clId="{C9A97C84-3C63-45F7-BED5-E40506D15696}" dt="2022-09-28T07:58:30.627" v="2528" actId="478"/>
          <ac:spMkLst>
            <pc:docMk/>
            <pc:sldMk cId="3757033697" sldId="460"/>
            <ac:spMk id="45" creationId="{A7BDF429-FDC3-4490-B54F-D72D693C7BE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7" creationId="{2C0854DF-835B-4800-9985-6955C7DD6F2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8" creationId="{2370308F-6BD8-4DE6-8D38-339E55EB4AE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49" creationId="{7F9D4BEC-F6BB-4460-926D-A8CEF72B465B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0" creationId="{7EB0FEC5-B3D2-455B-A213-27B2AAF2E62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1" creationId="{49C0F4BB-831A-4E6B-BA35-141B72C2E4F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2" creationId="{E2F4437E-7075-4BD7-B03C-F61D2D36F64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3" creationId="{DEBC9B12-A172-4846-BBC7-FDB430DE05A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4" creationId="{064B9F87-ACE4-4275-969E-F3191F0FEAC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5" creationId="{947C9E36-DFBB-4B35-B236-39A5821CE75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6" creationId="{C20CCC96-22D2-414F-A9AD-44CE859E5F2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7" creationId="{F1910724-3C14-4C1B-A9CF-080395F27A7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8" creationId="{E44C225A-63C9-415F-8D21-D3410360687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59" creationId="{EB80CBD8-0F90-44D6-BD01-9FF356ECFED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0" creationId="{AF75E237-77A5-47E7-9243-829546B0EFF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2" creationId="{5DCAA9B9-C7C7-4117-9DED-FBF7B7AAB1E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3" creationId="{FE67F498-2276-494E-8EFA-CCF96EABC01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4" creationId="{80D9E59E-2C2D-41AB-A513-E3031692E6F8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5" creationId="{4A3BBCD4-2955-4BD4-91D6-BB90BA91C23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7" creationId="{05DFB45A-2B46-45EB-97F9-CD602B78509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8" creationId="{2841B352-567D-4353-A829-7E1040D1FF7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69" creationId="{C6C9C255-F7BE-49EC-BDE4-97A8A1C4951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0" creationId="{2DB288B2-6574-4452-AACD-766E381DCD2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1" creationId="{BC6FE40B-3056-4971-B31F-DA45C33FAB61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2" creationId="{63A1A0F3-DA7D-4A51-A44F-2518FA7D2AA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3" creationId="{808685A5-8AB4-4687-BABC-A86B7D99E40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5" creationId="{E36AC017-490B-4BCA-AE55-A37834F0B16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6" creationId="{D6CB4C0F-FD34-46F2-ABCC-B085BAC791A7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7" creationId="{FF92890B-6A80-44B2-9918-DD78B5A8919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8" creationId="{B39CA2B3-481E-4660-AA01-AA9BB5367EF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79" creationId="{AA20718D-6894-4E28-B525-1A048FB7CDC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0" creationId="{6F8797E1-7193-43B2-B1B3-318CB1E59627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1" creationId="{0A3F242D-0ABB-4971-B029-FC0FB55F692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2" creationId="{BF028114-7A7A-4C76-96B2-57205A05523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3" creationId="{64F05355-8F4E-4E42-A953-D9E47A6E039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4" creationId="{07A1AAB0-2073-48FC-9DF8-86E0550A69D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5" creationId="{A161556E-3956-4DA3-908D-F3644564948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6" creationId="{C9860E6E-16AE-4931-A9B6-EF17F4A2AD3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7" creationId="{AD4B096C-739A-4557-88F9-7817FF3F1665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8" creationId="{8F49DF41-AA99-41A5-8644-358EBBFE2AC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89" creationId="{6C8F0DB1-04F6-47C3-9BCE-496D908B3A66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0" creationId="{F8A8C297-0EE6-4B65-9262-F16BEA16C21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1" creationId="{3904F89F-D0DF-456B-BA86-855CA92C9AB3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92" creationId="{052406D6-98D7-451F-AA0D-62579FE77C06}"/>
          </ac:spMkLst>
        </pc:spChg>
        <pc:spChg chg="add mod">
          <ac:chgData name="Mr. PPT" userId="6442ff2356111531" providerId="LiveId" clId="{C9A97C84-3C63-45F7-BED5-E40506D15696}" dt="2022-09-28T07:56:31.694" v="2507" actId="571"/>
          <ac:spMkLst>
            <pc:docMk/>
            <pc:sldMk cId="3757033697" sldId="460"/>
            <ac:spMk id="93" creationId="{3EC59B82-E1B7-416D-AD10-AB271412AB0C}"/>
          </ac:spMkLst>
        </pc:spChg>
        <pc:spChg chg="add mod topLvl">
          <ac:chgData name="Mr. PPT" userId="6442ff2356111531" providerId="LiveId" clId="{C9A97C84-3C63-45F7-BED5-E40506D15696}" dt="2022-09-28T08:06:17.379" v="2654" actId="12789"/>
          <ac:spMkLst>
            <pc:docMk/>
            <pc:sldMk cId="3757033697" sldId="460"/>
            <ac:spMk id="94" creationId="{D53DF308-1EE8-4B1D-8827-E2108A928E91}"/>
          </ac:spMkLst>
        </pc:spChg>
        <pc:spChg chg="add 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5" creationId="{E24C4C3E-AFAE-46B6-866B-EFCF993D5CA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7" creationId="{8C3641E8-84DF-43FA-8B90-FB9D22D68403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8" creationId="{DC6C88E6-5459-405D-9619-694E848AE217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99" creationId="{D32A48EC-5B15-448F-919A-8F9BC0A1AFF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0" creationId="{B8208D17-B319-4E93-84F2-740CBEBC9A32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1" creationId="{4F7F4EF7-F421-4313-9B58-1E73AC752D16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2" creationId="{023CEA0C-4D5C-46DE-A191-350CBB473ECC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3" creationId="{A2D72D55-D187-45E4-9DA9-962C0F5CBAD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4" creationId="{A5DC2BD8-D519-4776-87DF-C925FCEF1731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5" creationId="{8BAA6D2D-14D7-418A-8280-D75A73E1D05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6" creationId="{3A69DC4E-D463-47A7-933F-C0EE7434713A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7" creationId="{B6313FAB-09E0-4A2C-A9DC-0A972D638995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8" creationId="{2CE8634C-1AD0-4AA8-84FC-927DFB63AF8D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09" creationId="{AC0B4C49-6A24-432E-BABC-474D571D84A3}"/>
          </ac:spMkLst>
        </pc:spChg>
        <pc:spChg chg="mod">
          <ac:chgData name="Mr. PPT" userId="6442ff2356111531" providerId="LiveId" clId="{C9A97C84-3C63-45F7-BED5-E40506D15696}" dt="2022-09-28T07:57:28.684" v="2521" actId="571"/>
          <ac:spMkLst>
            <pc:docMk/>
            <pc:sldMk cId="3757033697" sldId="460"/>
            <ac:spMk id="110" creationId="{B8D6DA9A-C33E-4564-B811-71ABA009DFE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2" creationId="{6713E586-A926-40B9-AA59-810D8438AE3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3" creationId="{9A35376B-26F0-49ED-B056-2380FF2F142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4" creationId="{6B676574-BB72-4C75-85E4-E517C2EA3E1A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5" creationId="{1A4174C3-03EE-4AFF-BA8E-81A12683EE82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6" creationId="{4E984002-6113-41C0-8E3D-6DC049683589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7" creationId="{10431C2E-E0F9-49B9-8184-65505ED254EE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8" creationId="{5BF4FB7E-BFED-4F8C-9ED1-F448CB1284EB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19" creationId="{58EA0058-E158-42BF-9C99-A608CF30728D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0" creationId="{3507B625-A999-462B-9D81-891525E153BD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1" creationId="{FD662095-BBC6-4B00-99F8-ADCBA2F66C24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2" creationId="{0CB7A3BB-C90D-4D78-B8B8-06FB4F3EA32C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3" creationId="{4725AAD0-5F9C-426D-930F-CE96CD6AA8DF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4" creationId="{760A770C-C1E7-4E70-9729-F8B0042C31A0}"/>
          </ac:spMkLst>
        </pc:spChg>
        <pc:spChg chg="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5" creationId="{0703301E-970D-4D86-BDA9-36915A91482E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6" creationId="{C7F3F8F9-9FA2-469F-A767-1DC8B3374700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7" creationId="{A0530D2C-3B09-456D-8F45-7F57AAB8C312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8" creationId="{201F04F1-2336-41EB-8FC1-D00F00E5AD00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29" creationId="{A5B387F6-55C3-4B39-9382-52CBAD410D1B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0" creationId="{BC3BEF3A-303D-4E10-93B7-EE5D039B9443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1" creationId="{6CDFAFFA-76C4-4979-B5C7-56CFAA7B9456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2" creationId="{0D8906D7-48F9-4E31-A03B-DDD8B83A12E3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3" creationId="{D331E2B0-6A38-4886-9871-81901126109F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4" creationId="{35BBB2C2-B294-4531-BAAF-27957CEE3A7F}"/>
          </ac:spMkLst>
        </pc:spChg>
        <pc:spChg chg="add mod">
          <ac:chgData name="Mr. PPT" userId="6442ff2356111531" providerId="LiveId" clId="{C9A97C84-3C63-45F7-BED5-E40506D15696}" dt="2022-09-28T08:05:31.191" v="2634" actId="1076"/>
          <ac:spMkLst>
            <pc:docMk/>
            <pc:sldMk cId="3757033697" sldId="460"/>
            <ac:spMk id="135" creationId="{A5D97A47-5C70-4312-86AE-A6A139DAD14A}"/>
          </ac:spMkLst>
        </pc:spChg>
        <pc:grpChg chg="add del mod">
          <ac:chgData name="Mr. PPT" userId="6442ff2356111531" providerId="LiveId" clId="{C9A97C84-3C63-45F7-BED5-E40506D15696}" dt="2022-09-28T07:56:37.643" v="2510" actId="165"/>
          <ac:grpSpMkLst>
            <pc:docMk/>
            <pc:sldMk cId="3757033697" sldId="460"/>
            <ac:grpSpMk id="3" creationId="{4450D926-B2D9-458A-9591-D9EA56C770FF}"/>
          </ac:grpSpMkLst>
        </pc:grpChg>
        <pc:grpChg chg="add del mod">
          <ac:chgData name="Mr. PPT" userId="6442ff2356111531" providerId="LiveId" clId="{C9A97C84-3C63-45F7-BED5-E40506D15696}" dt="2022-09-28T07:58:28.295" v="2527" actId="165"/>
          <ac:grpSpMkLst>
            <pc:docMk/>
            <pc:sldMk cId="3757033697" sldId="460"/>
            <ac:grpSpMk id="6" creationId="{E5E4C550-CF1E-4DCE-91D4-D7FBCB6FD077}"/>
          </ac:grpSpMkLst>
        </pc:grpChg>
        <pc:grpChg chg="add del mod topLvl">
          <ac:chgData name="Mr. PPT" userId="6442ff2356111531" providerId="LiveId" clId="{C9A97C84-3C63-45F7-BED5-E40506D15696}" dt="2022-09-28T08:06:05.607" v="2644" actId="478"/>
          <ac:grpSpMkLst>
            <pc:docMk/>
            <pc:sldMk cId="3757033697" sldId="460"/>
            <ac:grpSpMk id="46" creationId="{4FBA2A06-45F7-4C00-AF71-4CB51E394C0A}"/>
          </ac:grpSpMkLst>
        </pc:grpChg>
        <pc:grpChg chg="add del mod topLvl">
          <ac:chgData name="Mr. PPT" userId="6442ff2356111531" providerId="LiveId" clId="{C9A97C84-3C63-45F7-BED5-E40506D15696}" dt="2022-09-28T08:06:04.440" v="2643" actId="478"/>
          <ac:grpSpMkLst>
            <pc:docMk/>
            <pc:sldMk cId="3757033697" sldId="460"/>
            <ac:grpSpMk id="61" creationId="{41B93C64-177E-41F5-B818-9DDD04E54312}"/>
          </ac:grpSpMkLst>
        </pc:grpChg>
        <pc:grpChg chg="add del mod topLvl">
          <ac:chgData name="Mr. PPT" userId="6442ff2356111531" providerId="LiveId" clId="{C9A97C84-3C63-45F7-BED5-E40506D15696}" dt="2022-09-28T08:06:03.245" v="2642" actId="478"/>
          <ac:grpSpMkLst>
            <pc:docMk/>
            <pc:sldMk cId="3757033697" sldId="460"/>
            <ac:grpSpMk id="66" creationId="{3280917E-66BC-48C8-AE0A-15808E35D90B}"/>
          </ac:grpSpMkLst>
        </pc:grpChg>
        <pc:grpChg chg="add del mod topLvl">
          <ac:chgData name="Mr. PPT" userId="6442ff2356111531" providerId="LiveId" clId="{C9A97C84-3C63-45F7-BED5-E40506D15696}" dt="2022-09-28T08:06:01.768" v="2641" actId="478"/>
          <ac:grpSpMkLst>
            <pc:docMk/>
            <pc:sldMk cId="3757033697" sldId="460"/>
            <ac:grpSpMk id="74" creationId="{E438B7A1-102F-4686-A59A-C8DBF0346775}"/>
          </ac:grpSpMkLst>
        </pc:grpChg>
        <pc:grpChg chg="add mod">
          <ac:chgData name="Mr. PPT" userId="6442ff2356111531" providerId="LiveId" clId="{C9A97C84-3C63-45F7-BED5-E40506D15696}" dt="2022-09-28T07:57:28.684" v="2521" actId="571"/>
          <ac:grpSpMkLst>
            <pc:docMk/>
            <pc:sldMk cId="3757033697" sldId="460"/>
            <ac:grpSpMk id="96" creationId="{4553B21D-9D69-4B5B-B80E-5C0785BF1DC0}"/>
          </ac:grpSpMkLst>
        </pc:grpChg>
        <pc:grpChg chg="add del mod topLvl">
          <ac:chgData name="Mr. PPT" userId="6442ff2356111531" providerId="LiveId" clId="{C9A97C84-3C63-45F7-BED5-E40506D15696}" dt="2022-09-28T08:06:06.894" v="2645" actId="478"/>
          <ac:grpSpMkLst>
            <pc:docMk/>
            <pc:sldMk cId="3757033697" sldId="460"/>
            <ac:grpSpMk id="111" creationId="{23EAACF5-18EF-484A-A0F0-AA6F836A944B}"/>
          </ac:grpSpMkLst>
        </pc:grpChg>
        <pc:picChg chg="del">
          <ac:chgData name="Mr. PPT" userId="6442ff2356111531" providerId="LiveId" clId="{C9A97C84-3C63-45F7-BED5-E40506D15696}" dt="2022-09-28T10:48:52.500" v="4038" actId="478"/>
          <ac:picMkLst>
            <pc:docMk/>
            <pc:sldMk cId="3757033697" sldId="460"/>
            <ac:picMk id="19" creationId="{A7C6C073-D439-49D9-A7C8-602DDD325C32}"/>
          </ac:picMkLst>
        </pc:picChg>
        <pc:picChg chg="add mod">
          <ac:chgData name="Mr. PPT" userId="6442ff2356111531" providerId="LiveId" clId="{C9A97C84-3C63-45F7-BED5-E40506D15696}" dt="2022-09-28T08:06:25.291" v="2664" actId="12789"/>
          <ac:picMkLst>
            <pc:docMk/>
            <pc:sldMk cId="3757033697" sldId="460"/>
            <ac:picMk id="136" creationId="{47F244A8-8EE8-413E-B978-01F9B1CF5912}"/>
          </ac:picMkLst>
        </pc:picChg>
        <pc:picChg chg="add mod">
          <ac:chgData name="Mr. PPT" userId="6442ff2356111531" providerId="LiveId" clId="{C9A97C84-3C63-45F7-BED5-E40506D15696}" dt="2022-09-28T08:06:28.713" v="2665" actId="27957"/>
          <ac:picMkLst>
            <pc:docMk/>
            <pc:sldMk cId="3757033697" sldId="460"/>
            <ac:picMk id="137" creationId="{DE43B4B1-EDAB-4420-AF9A-6E29F41A6D8B}"/>
          </ac:picMkLst>
        </pc:picChg>
        <pc:picChg chg="add mod">
          <ac:chgData name="Mr. PPT" userId="6442ff2356111531" providerId="LiveId" clId="{C9A97C84-3C63-45F7-BED5-E40506D15696}" dt="2022-09-28T08:06:31.300" v="2666" actId="27957"/>
          <ac:picMkLst>
            <pc:docMk/>
            <pc:sldMk cId="3757033697" sldId="460"/>
            <ac:picMk id="138" creationId="{C2523C74-05C2-4992-A146-6ACA9C029BD1}"/>
          </ac:picMkLst>
        </pc:picChg>
        <pc:picChg chg="add mod">
          <ac:chgData name="Mr. PPT" userId="6442ff2356111531" providerId="LiveId" clId="{C9A97C84-3C63-45F7-BED5-E40506D15696}" dt="2022-09-28T08:06:34.838" v="2667" actId="27957"/>
          <ac:picMkLst>
            <pc:docMk/>
            <pc:sldMk cId="3757033697" sldId="460"/>
            <ac:picMk id="139" creationId="{08EEF27F-8094-430A-8635-F9509139A30A}"/>
          </ac:picMkLst>
        </pc:picChg>
        <pc:picChg chg="add mod">
          <ac:chgData name="Mr. PPT" userId="6442ff2356111531" providerId="LiveId" clId="{C9A97C84-3C63-45F7-BED5-E40506D15696}" dt="2022-09-28T08:06:39.349" v="2668" actId="27957"/>
          <ac:picMkLst>
            <pc:docMk/>
            <pc:sldMk cId="3757033697" sldId="460"/>
            <ac:picMk id="140" creationId="{5E1073D5-41DA-4926-A368-66FF2491F700}"/>
          </ac:picMkLst>
        </pc:picChg>
        <pc:cxnChg chg="add del mod topLvl">
          <ac:chgData name="Mr. PPT" userId="6442ff2356111531" providerId="LiveId" clId="{C9A97C84-3C63-45F7-BED5-E40506D15696}" dt="2022-09-28T07:58:31.979" v="2529" actId="478"/>
          <ac:cxnSpMkLst>
            <pc:docMk/>
            <pc:sldMk cId="3757033697" sldId="460"/>
            <ac:cxnSpMk id="34" creationId="{09AF4446-FF87-4C9B-AB51-7CB27F781556}"/>
          </ac:cxnSpMkLst>
        </pc:cxnChg>
        <pc:cxnChg chg="add del mod topLvl">
          <ac:chgData name="Mr. PPT" userId="6442ff2356111531" providerId="LiveId" clId="{C9A97C84-3C63-45F7-BED5-E40506D15696}" dt="2022-09-28T07:58:32.432" v="2530" actId="478"/>
          <ac:cxnSpMkLst>
            <pc:docMk/>
            <pc:sldMk cId="3757033697" sldId="460"/>
            <ac:cxnSpMk id="35" creationId="{5E43471A-98B1-47F0-B5E1-01E77A74D8F1}"/>
          </ac:cxnSpMkLst>
        </pc:cxnChg>
        <pc:cxnChg chg="add del mod topLvl">
          <ac:chgData name="Mr. PPT" userId="6442ff2356111531" providerId="LiveId" clId="{C9A97C84-3C63-45F7-BED5-E40506D15696}" dt="2022-09-28T07:58:33.198" v="2531" actId="478"/>
          <ac:cxnSpMkLst>
            <pc:docMk/>
            <pc:sldMk cId="3757033697" sldId="460"/>
            <ac:cxnSpMk id="36" creationId="{2B6872CE-8214-45FB-9F77-42E83B87AC82}"/>
          </ac:cxnSpMkLst>
        </pc:cxnChg>
        <pc:cxnChg chg="add del mod topLvl">
          <ac:chgData name="Mr. PPT" userId="6442ff2356111531" providerId="LiveId" clId="{C9A97C84-3C63-45F7-BED5-E40506D15696}" dt="2022-09-28T07:58:33.932" v="2532" actId="478"/>
          <ac:cxnSpMkLst>
            <pc:docMk/>
            <pc:sldMk cId="3757033697" sldId="460"/>
            <ac:cxnSpMk id="37" creationId="{87D68E4F-9A27-4012-BF37-F136DF60949C}"/>
          </ac:cxnSpMkLst>
        </pc:cxnChg>
      </pc:sldChg>
      <pc:sldChg chg="addSp delSp modSp add mod ord delAnim modAnim">
        <pc:chgData name="Mr. PPT" userId="6442ff2356111531" providerId="LiveId" clId="{C9A97C84-3C63-45F7-BED5-E40506D15696}" dt="2022-09-28T10:49:16.125" v="4053" actId="478"/>
        <pc:sldMkLst>
          <pc:docMk/>
          <pc:sldMk cId="671939147" sldId="461"/>
        </pc:sldMkLst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" creationId="{32DCE886-0D83-4A75-83A9-4296435860E2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4" creationId="{277D56F2-3039-4B96-9EE2-1DFB3D7734B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5" creationId="{DDC0B704-F02D-48F8-8820-B042C0E8AFD9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20" creationId="{C983CB63-ABEC-4A6B-85F1-9820E6C50C36}"/>
          </ac:spMkLst>
        </pc:spChg>
        <pc:spChg chg="add del mod">
          <ac:chgData name="Mr. PPT" userId="6442ff2356111531" providerId="LiveId" clId="{C9A97C84-3C63-45F7-BED5-E40506D15696}" dt="2022-09-28T08:12:49.537" v="2829" actId="478"/>
          <ac:spMkLst>
            <pc:docMk/>
            <pc:sldMk cId="671939147" sldId="461"/>
            <ac:spMk id="21" creationId="{12D0DBC1-0A29-4156-853D-ABDC241DDAC3}"/>
          </ac:spMkLst>
        </pc:spChg>
        <pc:spChg chg="add del mod">
          <ac:chgData name="Mr. PPT" userId="6442ff2356111531" providerId="LiveId" clId="{C9A97C84-3C63-45F7-BED5-E40506D15696}" dt="2022-09-28T08:12:49.537" v="2829" actId="478"/>
          <ac:spMkLst>
            <pc:docMk/>
            <pc:sldMk cId="671939147" sldId="461"/>
            <ac:spMk id="22" creationId="{A4AADB7F-2441-4210-AD98-C1B105F9C93E}"/>
          </ac:spMkLst>
        </pc:spChg>
        <pc:spChg chg="mod">
          <ac:chgData name="Mr. PPT" userId="6442ff2356111531" providerId="LiveId" clId="{C9A97C84-3C63-45F7-BED5-E40506D15696}" dt="2022-09-28T08:10:20.316" v="2691"/>
          <ac:spMkLst>
            <pc:docMk/>
            <pc:sldMk cId="671939147" sldId="461"/>
            <ac:spMk id="24" creationId="{599D6150-5D4A-4F9B-9DD5-E794D6EBC07D}"/>
          </ac:spMkLst>
        </pc:spChg>
        <pc:spChg chg="mod">
          <ac:chgData name="Mr. PPT" userId="6442ff2356111531" providerId="LiveId" clId="{C9A97C84-3C63-45F7-BED5-E40506D15696}" dt="2022-09-28T08:10:20.316" v="2691"/>
          <ac:spMkLst>
            <pc:docMk/>
            <pc:sldMk cId="671939147" sldId="461"/>
            <ac:spMk id="25" creationId="{55D2D2B6-3AC8-401E-9DB5-AC9D23B097DE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6" creationId="{BF3FDF33-DFD8-4AC1-B777-14D996AF2156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7" creationId="{64BB881C-2767-44C8-BDA2-2A6C8141DDA4}"/>
          </ac:spMkLst>
        </pc:spChg>
        <pc:spChg chg="add mod topLvl">
          <ac:chgData name="Mr. PPT" userId="6442ff2356111531" providerId="LiveId" clId="{C9A97C84-3C63-45F7-BED5-E40506D15696}" dt="2022-09-28T10:13:05.578" v="3622" actId="165"/>
          <ac:spMkLst>
            <pc:docMk/>
            <pc:sldMk cId="671939147" sldId="461"/>
            <ac:spMk id="28" creationId="{5DE741A9-74AA-4B3E-912F-3AE5DD54C056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29" creationId="{2D7090B8-DDDC-4A98-B90B-49F7EC60A843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0" creationId="{946C6E15-EC48-40A3-8A99-71364A72065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2" creationId="{70905D6A-C846-46D9-B3E9-44850B6E95A9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6" creationId="{BE2D439E-B5E4-4D37-90ED-4CC7DE63A6A8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7" creationId="{40F95968-A3AC-4F90-A819-D597A8D8F2DF}"/>
          </ac:spMkLst>
        </pc:spChg>
        <pc:spChg chg="del">
          <ac:chgData name="Mr. PPT" userId="6442ff2356111531" providerId="LiveId" clId="{C9A97C84-3C63-45F7-BED5-E40506D15696}" dt="2022-09-28T08:10:11.896" v="2690" actId="478"/>
          <ac:spMkLst>
            <pc:docMk/>
            <pc:sldMk cId="671939147" sldId="461"/>
            <ac:spMk id="39" creationId="{7D3D201C-385F-4218-8BC4-7F8864620D2D}"/>
          </ac:spMkLst>
        </pc:spChg>
        <pc:grpChg chg="add del mod">
          <ac:chgData name="Mr. PPT" userId="6442ff2356111531" providerId="LiveId" clId="{C9A97C84-3C63-45F7-BED5-E40506D15696}" dt="2022-09-28T10:13:05.578" v="3622" actId="165"/>
          <ac:grpSpMkLst>
            <pc:docMk/>
            <pc:sldMk cId="671939147" sldId="461"/>
            <ac:grpSpMk id="3" creationId="{18ECA9AD-D6A6-41B7-979D-D43A40708632}"/>
          </ac:grpSpMkLst>
        </pc:grpChg>
        <pc:grpChg chg="add del mod">
          <ac:chgData name="Mr. PPT" userId="6442ff2356111531" providerId="LiveId" clId="{C9A97C84-3C63-45F7-BED5-E40506D15696}" dt="2022-09-28T08:12:49.537" v="2829" actId="478"/>
          <ac:grpSpMkLst>
            <pc:docMk/>
            <pc:sldMk cId="671939147" sldId="461"/>
            <ac:grpSpMk id="23" creationId="{71CB9ABF-E099-4848-A2BA-CED9964B3E92}"/>
          </ac:grpSpMkLst>
        </pc:grpChg>
        <pc:picChg chg="del">
          <ac:chgData name="Mr. PPT" userId="6442ff2356111531" providerId="LiveId" clId="{C9A97C84-3C63-45F7-BED5-E40506D15696}" dt="2022-09-28T10:49:16.125" v="4053" actId="478"/>
          <ac:picMkLst>
            <pc:docMk/>
            <pc:sldMk cId="671939147" sldId="461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08:10:11.896" v="2690" actId="478"/>
          <ac:picMkLst>
            <pc:docMk/>
            <pc:sldMk cId="671939147" sldId="461"/>
            <ac:picMk id="42" creationId="{EECBF71E-00B6-4250-8596-3CEF799EF8A7}"/>
          </ac:picMkLst>
        </pc:picChg>
        <pc:picChg chg="del">
          <ac:chgData name="Mr. PPT" userId="6442ff2356111531" providerId="LiveId" clId="{C9A97C84-3C63-45F7-BED5-E40506D15696}" dt="2022-09-28T08:10:11.896" v="2690" actId="478"/>
          <ac:picMkLst>
            <pc:docMk/>
            <pc:sldMk cId="671939147" sldId="461"/>
            <ac:picMk id="43" creationId="{0F9B58A6-5246-485C-8D71-EE51DF86FBB9}"/>
          </ac:picMkLst>
        </pc:picChg>
      </pc:sldChg>
      <pc:sldChg chg="add del">
        <pc:chgData name="Mr. PPT" userId="6442ff2356111531" providerId="LiveId" clId="{C9A97C84-3C63-45F7-BED5-E40506D15696}" dt="2022-09-28T08:09:57.283" v="2686" actId="2890"/>
        <pc:sldMkLst>
          <pc:docMk/>
          <pc:sldMk cId="4286180207" sldId="461"/>
        </pc:sldMkLst>
      </pc:sldChg>
      <pc:sldChg chg="addSp delSp modSp add del mod ord">
        <pc:chgData name="Mr. PPT" userId="6442ff2356111531" providerId="LiveId" clId="{C9A97C84-3C63-45F7-BED5-E40506D15696}" dt="2022-09-28T10:48:41.356" v="4032" actId="47"/>
        <pc:sldMkLst>
          <pc:docMk/>
          <pc:sldMk cId="2363374109" sldId="462"/>
        </pc:sldMkLst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" creationId="{32DCE886-0D83-4A75-83A9-4296435860E2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1" creationId="{4B3D03BA-6C3F-492F-AA76-1B4C2A510AFD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2" creationId="{83A8C3D7-1D85-4AC5-A1C0-2E8035056AA1}"/>
          </ac:spMkLst>
        </pc:spChg>
        <pc:spChg chg="mod">
          <ac:chgData name="Mr. PPT" userId="6442ff2356111531" providerId="LiveId" clId="{C9A97C84-3C63-45F7-BED5-E40506D15696}" dt="2022-09-28T08:23:12.866" v="2860" actId="1076"/>
          <ac:spMkLst>
            <pc:docMk/>
            <pc:sldMk cId="2363374109" sldId="462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8:23:30.088" v="2867"/>
          <ac:spMkLst>
            <pc:docMk/>
            <pc:sldMk cId="2363374109" sldId="462"/>
            <ac:spMk id="14" creationId="{31ECFE79-4A15-43E1-A99D-54B8B6017C00}"/>
          </ac:spMkLst>
        </pc:spChg>
        <pc:spChg chg="del">
          <ac:chgData name="Mr. PPT" userId="6442ff2356111531" providerId="LiveId" clId="{C9A97C84-3C63-45F7-BED5-E40506D15696}" dt="2022-09-28T08:22:39.262" v="2855" actId="478"/>
          <ac:spMkLst>
            <pc:docMk/>
            <pc:sldMk cId="2363374109" sldId="462"/>
            <ac:spMk id="15" creationId="{5BF32813-582D-4D42-A9F6-613DE57ABA70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16" creationId="{1B06EB21-742C-4CEE-A46B-4E55617396C0}"/>
          </ac:spMkLst>
        </pc:spChg>
        <pc:spChg chg="add mod">
          <ac:chgData name="Mr. PPT" userId="6442ff2356111531" providerId="LiveId" clId="{C9A97C84-3C63-45F7-BED5-E40506D15696}" dt="2022-09-28T08:27:05.081" v="3066" actId="2711"/>
          <ac:spMkLst>
            <pc:docMk/>
            <pc:sldMk cId="2363374109" sldId="462"/>
            <ac:spMk id="17" creationId="{E5272A8C-B1BB-4A68-A603-29D690EC918F}"/>
          </ac:spMkLst>
        </pc:spChg>
        <pc:spChg chg="add mod">
          <ac:chgData name="Mr. PPT" userId="6442ff2356111531" providerId="LiveId" clId="{C9A97C84-3C63-45F7-BED5-E40506D15696}" dt="2022-09-28T08:27:05.081" v="3066" actId="2711"/>
          <ac:spMkLst>
            <pc:docMk/>
            <pc:sldMk cId="2363374109" sldId="462"/>
            <ac:spMk id="18" creationId="{0929D63D-DF31-4F92-A7A6-69EC6E462F12}"/>
          </ac:spMkLst>
        </pc:spChg>
        <pc:spChg chg="add mod">
          <ac:chgData name="Mr. PPT" userId="6442ff2356111531" providerId="LiveId" clId="{C9A97C84-3C63-45F7-BED5-E40506D15696}" dt="2022-09-28T08:28:32.111" v="3156" actId="20577"/>
          <ac:spMkLst>
            <pc:docMk/>
            <pc:sldMk cId="2363374109" sldId="462"/>
            <ac:spMk id="20" creationId="{4A71C1EB-A7D4-4701-BB00-FAE0A97C3115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6" creationId="{BF3FDF33-DFD8-4AC1-B777-14D996AF2156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7" creationId="{64BB881C-2767-44C8-BDA2-2A6C8141DDA4}"/>
          </ac:spMkLst>
        </pc:spChg>
        <pc:spChg chg="del">
          <ac:chgData name="Mr. PPT" userId="6442ff2356111531" providerId="LiveId" clId="{C9A97C84-3C63-45F7-BED5-E40506D15696}" dt="2022-09-28T08:22:38.349" v="2854" actId="478"/>
          <ac:spMkLst>
            <pc:docMk/>
            <pc:sldMk cId="2363374109" sldId="462"/>
            <ac:spMk id="28" creationId="{5DE741A9-74AA-4B3E-912F-3AE5DD54C056}"/>
          </ac:spMkLst>
        </pc:spChg>
        <pc:picChg chg="add mod">
          <ac:chgData name="Mr. PPT" userId="6442ff2356111531" providerId="LiveId" clId="{C9A97C84-3C63-45F7-BED5-E40506D15696}" dt="2022-09-28T08:23:23.570" v="2864" actId="14100"/>
          <ac:picMkLst>
            <pc:docMk/>
            <pc:sldMk cId="2363374109" sldId="462"/>
            <ac:picMk id="4" creationId="{97EDC7E7-4316-4D05-9112-FDE9FC84B1B8}"/>
          </ac:picMkLst>
        </pc:picChg>
      </pc:sldChg>
      <pc:sldChg chg="add del">
        <pc:chgData name="Mr. PPT" userId="6442ff2356111531" providerId="LiveId" clId="{C9A97C84-3C63-45F7-BED5-E40506D15696}" dt="2022-09-28T08:09:56.685" v="2685" actId="2890"/>
        <pc:sldMkLst>
          <pc:docMk/>
          <pc:sldMk cId="2400479006" sldId="462"/>
        </pc:sldMkLst>
      </pc:sldChg>
      <pc:sldChg chg="addSp delSp modSp add mod">
        <pc:chgData name="Mr. PPT" userId="6442ff2356111531" providerId="LiveId" clId="{C9A97C84-3C63-45F7-BED5-E40506D15696}" dt="2022-09-28T10:49:54.014" v="4054" actId="478"/>
        <pc:sldMkLst>
          <pc:docMk/>
          <pc:sldMk cId="2927831424" sldId="463"/>
        </pc:sldMkLst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1" creationId="{4B3D03BA-6C3F-492F-AA76-1B4C2A510AFD}"/>
          </ac:spMkLst>
        </pc:spChg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2" creationId="{83A8C3D7-1D85-4AC5-A1C0-2E8035056AA1}"/>
          </ac:spMkLst>
        </pc:spChg>
        <pc:spChg chg="del">
          <ac:chgData name="Mr. PPT" userId="6442ff2356111531" providerId="LiveId" clId="{C9A97C84-3C63-45F7-BED5-E40506D15696}" dt="2022-09-28T10:49:54.014" v="4054" actId="478"/>
          <ac:spMkLst>
            <pc:docMk/>
            <pc:sldMk cId="2927831424" sldId="463"/>
            <ac:spMk id="13" creationId="{0FA52565-BCB7-4DDA-B115-9A2A9B983060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15" creationId="{0868CA9D-1232-4A26-8549-87E8E53023FD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16" creationId="{A34C452B-1402-4789-AE00-DF36EB435492}"/>
          </ac:spMkLst>
        </pc:spChg>
        <pc:spChg chg="del">
          <ac:chgData name="Mr. PPT" userId="6442ff2356111531" providerId="LiveId" clId="{C9A97C84-3C63-45F7-BED5-E40506D15696}" dt="2022-09-28T08:29:19.811" v="3159" actId="478"/>
          <ac:spMkLst>
            <pc:docMk/>
            <pc:sldMk cId="2927831424" sldId="463"/>
            <ac:spMk id="17" creationId="{E5272A8C-B1BB-4A68-A603-29D690EC918F}"/>
          </ac:spMkLst>
        </pc:spChg>
        <pc:spChg chg="del">
          <ac:chgData name="Mr. PPT" userId="6442ff2356111531" providerId="LiveId" clId="{C9A97C84-3C63-45F7-BED5-E40506D15696}" dt="2022-09-28T08:29:19.811" v="3159" actId="478"/>
          <ac:spMkLst>
            <pc:docMk/>
            <pc:sldMk cId="2927831424" sldId="463"/>
            <ac:spMk id="18" creationId="{0929D63D-DF31-4F92-A7A6-69EC6E462F12}"/>
          </ac:spMkLst>
        </pc:spChg>
        <pc:spChg chg="mod">
          <ac:chgData name="Mr. PPT" userId="6442ff2356111531" providerId="LiveId" clId="{C9A97C84-3C63-45F7-BED5-E40506D15696}" dt="2022-09-28T08:29:25.777" v="3160" actId="1076"/>
          <ac:spMkLst>
            <pc:docMk/>
            <pc:sldMk cId="2927831424" sldId="463"/>
            <ac:spMk id="20" creationId="{4A71C1EB-A7D4-4701-BB00-FAE0A97C3115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1" creationId="{2A080A24-EDD3-4B5E-A9C3-1A036E8FFC5F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2" creationId="{DE056281-2BA5-4E80-A160-15500D0F3D62}"/>
          </ac:spMkLst>
        </pc:spChg>
        <pc:spChg chg="add mod">
          <ac:chgData name="Mr. PPT" userId="6442ff2356111531" providerId="LiveId" clId="{C9A97C84-3C63-45F7-BED5-E40506D15696}" dt="2022-09-28T08:29:13.565" v="3158"/>
          <ac:spMkLst>
            <pc:docMk/>
            <pc:sldMk cId="2927831424" sldId="463"/>
            <ac:spMk id="23" creationId="{162C9E9A-D012-412E-BB82-47A16A4A606C}"/>
          </ac:spMkLst>
        </pc:spChg>
        <pc:spChg chg="add mod">
          <ac:chgData name="Mr. PPT" userId="6442ff2356111531" providerId="LiveId" clId="{C9A97C84-3C63-45F7-BED5-E40506D15696}" dt="2022-09-28T09:50:23.371" v="3205"/>
          <ac:spMkLst>
            <pc:docMk/>
            <pc:sldMk cId="2927831424" sldId="463"/>
            <ac:spMk id="24" creationId="{B959668E-B213-4408-B38F-7B76DA27AC81}"/>
          </ac:spMkLst>
        </pc:spChg>
        <pc:spChg chg="add mod">
          <ac:chgData name="Mr. PPT" userId="6442ff2356111531" providerId="LiveId" clId="{C9A97C84-3C63-45F7-BED5-E40506D15696}" dt="2022-09-28T09:50:51.980" v="3304" actId="313"/>
          <ac:spMkLst>
            <pc:docMk/>
            <pc:sldMk cId="2927831424" sldId="463"/>
            <ac:spMk id="25" creationId="{EBF3A0D3-ADEE-4B41-93ED-693FF128B6EC}"/>
          </ac:spMkLst>
        </pc:spChg>
        <pc:picChg chg="del">
          <ac:chgData name="Mr. PPT" userId="6442ff2356111531" providerId="LiveId" clId="{C9A97C84-3C63-45F7-BED5-E40506D15696}" dt="2022-09-28T10:49:14.975" v="4052" actId="478"/>
          <ac:picMkLst>
            <pc:docMk/>
            <pc:sldMk cId="2927831424" sldId="463"/>
            <ac:picMk id="19" creationId="{A7C6C073-D439-49D9-A7C8-602DDD325C32}"/>
          </ac:picMkLst>
        </pc:picChg>
      </pc:sldChg>
      <pc:sldChg chg="del">
        <pc:chgData name="Mr. PPT" userId="6442ff2356111531" providerId="LiveId" clId="{C9A97C84-3C63-45F7-BED5-E40506D15696}" dt="2022-09-28T10:03:58.364" v="3503" actId="47"/>
        <pc:sldMkLst>
          <pc:docMk/>
          <pc:sldMk cId="4107675926" sldId="820"/>
        </pc:sldMkLst>
      </pc:sldChg>
      <pc:sldChg chg="addSp delSp modSp add mod ord addAnim delAnim modAnim">
        <pc:chgData name="Mr. PPT" userId="6442ff2356111531" providerId="LiveId" clId="{C9A97C84-3C63-45F7-BED5-E40506D15696}" dt="2022-09-28T10:48:50.644" v="4037" actId="478"/>
        <pc:sldMkLst>
          <pc:docMk/>
          <pc:sldMk cId="1655868761" sldId="821"/>
        </pc:sldMkLst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0" creationId="{870B775B-E4FE-4FFA-8264-A91B20D1FC6D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1" creationId="{79BEC8DE-584E-43CD-A47D-339E37EB0357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2" creationId="{ED519B4E-B35D-42C5-9ED7-5BF9C412D9BE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33" creationId="{F07253DC-AE74-4E92-9B97-F78BCC9DA5B0}"/>
          </ac:spMkLst>
        </pc:spChg>
        <pc:spChg chg="add mod">
          <ac:chgData name="Mr. PPT" userId="6442ff2356111531" providerId="LiveId" clId="{C9A97C84-3C63-45F7-BED5-E40506D15696}" dt="2022-09-28T10:03:05.237" v="3492" actId="12789"/>
          <ac:spMkLst>
            <pc:docMk/>
            <pc:sldMk cId="1655868761" sldId="821"/>
            <ac:spMk id="34" creationId="{346689A5-77DF-434F-BA8F-FCF113E7AF22}"/>
          </ac:spMkLst>
        </pc:spChg>
        <pc:spChg chg="add del mod">
          <ac:chgData name="Mr. PPT" userId="6442ff2356111531" providerId="LiveId" clId="{C9A97C84-3C63-45F7-BED5-E40506D15696}" dt="2022-09-28T10:03:09.983" v="3494" actId="12788"/>
          <ac:spMkLst>
            <pc:docMk/>
            <pc:sldMk cId="1655868761" sldId="821"/>
            <ac:spMk id="35" creationId="{FA789BFE-0B62-4020-A120-366E3E204C99}"/>
          </ac:spMkLst>
        </pc:spChg>
        <pc:spChg chg="add mod">
          <ac:chgData name="Mr. PPT" userId="6442ff2356111531" providerId="LiveId" clId="{C9A97C84-3C63-45F7-BED5-E40506D15696}" dt="2022-09-28T10:01:47.077" v="3463" actId="12789"/>
          <ac:spMkLst>
            <pc:docMk/>
            <pc:sldMk cId="1655868761" sldId="821"/>
            <ac:spMk id="36" creationId="{090BFD7A-FAAA-4394-A6A1-A48658C8DE07}"/>
          </ac:spMkLst>
        </pc:spChg>
        <pc:spChg chg="add del mod">
          <ac:chgData name="Mr. PPT" userId="6442ff2356111531" providerId="LiveId" clId="{C9A97C84-3C63-45F7-BED5-E40506D15696}" dt="2022-09-28T09:57:24.172" v="3355" actId="478"/>
          <ac:spMkLst>
            <pc:docMk/>
            <pc:sldMk cId="1655868761" sldId="821"/>
            <ac:spMk id="37" creationId="{1CC9CFC9-E90F-4F6D-A1D3-19FC1CEC6E41}"/>
          </ac:spMkLst>
        </pc:spChg>
        <pc:spChg chg="add del mod">
          <ac:chgData name="Mr. PPT" userId="6442ff2356111531" providerId="LiveId" clId="{C9A97C84-3C63-45F7-BED5-E40506D15696}" dt="2022-09-28T09:57:47.777" v="3365" actId="478"/>
          <ac:spMkLst>
            <pc:docMk/>
            <pc:sldMk cId="1655868761" sldId="821"/>
            <ac:spMk id="38" creationId="{2699E9A3-B827-484B-8B4E-3D43207E737F}"/>
          </ac:spMkLst>
        </pc:spChg>
        <pc:spChg chg="add del mod">
          <ac:chgData name="Mr. PPT" userId="6442ff2356111531" providerId="LiveId" clId="{C9A97C84-3C63-45F7-BED5-E40506D15696}" dt="2022-09-28T09:58:17.029" v="3376" actId="478"/>
          <ac:spMkLst>
            <pc:docMk/>
            <pc:sldMk cId="1655868761" sldId="821"/>
            <ac:spMk id="39" creationId="{AF20447A-C149-46B5-A033-20C0A3245763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1" creationId="{573DB48F-2A90-43E2-8F87-319F8B72EC48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2" creationId="{8A7EF48F-B7F6-42E1-9E90-36BB18ED80C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3" creationId="{278CCFD6-799B-4D4F-920C-9128BA25FAC7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4" creationId="{E5EFDF40-44A8-4F7C-AB61-29EFA2F8FA60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5" creationId="{7D277F21-390A-442B-BF64-6283497A1C2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6" creationId="{1F8518B4-CDE1-4FC1-9A02-DB8C6305DE2D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7" creationId="{4942906F-29F9-4652-8CDE-35C48EECABA5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8" creationId="{F283E301-3654-4CFC-B099-A9B9EA0C93AB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49" creationId="{9B7C3E54-03AB-4A2C-84E2-AE79254C3F01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0" creationId="{36858F07-3B4F-4CEC-A68F-5D6BF5D8C36F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1" creationId="{AA243BA3-476D-48F3-9EA5-E99D74D52779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2" creationId="{F7B74068-11B5-4A2B-934C-0E711DF910D9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3" creationId="{B64C8FCC-E927-4711-BF30-266DEEDB2E26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4" creationId="{22DEE621-682A-415C-9631-2C94BA4F24F0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5" creationId="{E7259F83-1F24-4D04-8646-CA639FBFE1CB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6" creationId="{4912CBB1-E4A0-47F8-A01F-0D05F332A5FA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7" creationId="{39E5F6F9-A791-47C7-956E-366AA6975FC2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8" creationId="{571E4CD3-284A-4327-A14F-4E6700CE0987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59" creationId="{FB0D76AB-4F4B-48A3-A8F6-231BB6721696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0" creationId="{65F1FCF1-B390-434E-907C-8E82C7774DA5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1" creationId="{74FB0E13-482B-4526-ABBF-5446346C6924}"/>
          </ac:spMkLst>
        </pc:spChg>
        <pc:spChg chg="mod">
          <ac:chgData name="Mr. PPT" userId="6442ff2356111531" providerId="LiveId" clId="{C9A97C84-3C63-45F7-BED5-E40506D15696}" dt="2022-09-28T09:54:40.986" v="3319" actId="1076"/>
          <ac:spMkLst>
            <pc:docMk/>
            <pc:sldMk cId="1655868761" sldId="821"/>
            <ac:spMk id="62" creationId="{479E9676-5352-43DD-B991-CFD54F9BE5DC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4" creationId="{9F6E220D-0811-42D3-8BE0-FB139AAB165E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5" creationId="{3B1CD6AE-AEE3-42FC-80B2-51A4C5948472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6" creationId="{A5F09D47-60F2-4B43-83D9-986331D5D90D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7" creationId="{89CCF464-B8B2-49C0-BAC0-2AEA3F850F51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69" creationId="{C9BD7EF9-4C33-41E0-ADDF-051B241D1ADF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0" creationId="{8F154344-317C-4DB6-8B71-EAC31ECD33E2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1" creationId="{3DACC680-7839-4345-9EDB-7442E1F69093}"/>
          </ac:spMkLst>
        </pc:spChg>
        <pc:spChg chg="mod">
          <ac:chgData name="Mr. PPT" userId="6442ff2356111531" providerId="LiveId" clId="{C9A97C84-3C63-45F7-BED5-E40506D15696}" dt="2022-09-28T09:54:05.780" v="3308" actId="1076"/>
          <ac:spMkLst>
            <pc:docMk/>
            <pc:sldMk cId="1655868761" sldId="821"/>
            <ac:spMk id="72" creationId="{1C1A6710-C1F4-4CCD-A338-C223B79463D2}"/>
          </ac:spMkLst>
        </pc:spChg>
        <pc:spChg chg="add mod topLvl">
          <ac:chgData name="Mr. PPT" userId="6442ff2356111531" providerId="LiveId" clId="{C9A97C84-3C63-45F7-BED5-E40506D15696}" dt="2022-09-28T10:03:41.302" v="3502" actId="165"/>
          <ac:spMkLst>
            <pc:docMk/>
            <pc:sldMk cId="1655868761" sldId="821"/>
            <ac:spMk id="73" creationId="{8E514971-8A51-4C22-8481-286807FF7A83}"/>
          </ac:spMkLst>
        </pc:spChg>
        <pc:spChg chg="add mod topLvl">
          <ac:chgData name="Mr. PPT" userId="6442ff2356111531" providerId="LiveId" clId="{C9A97C84-3C63-45F7-BED5-E40506D15696}" dt="2022-09-28T10:03:41.302" v="3502" actId="165"/>
          <ac:spMkLst>
            <pc:docMk/>
            <pc:sldMk cId="1655868761" sldId="821"/>
            <ac:spMk id="74" creationId="{EEF9625D-006F-4F3E-9654-E0804048841E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6" creationId="{152E4DA4-C0F7-495F-B1DE-73EAAE221F41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7" creationId="{5308A998-E700-457B-A4B1-31C8C6F2801B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79" creationId="{4A8C96FB-69D4-4093-97BC-58427D9A90A4}"/>
          </ac:spMkLst>
        </pc:spChg>
        <pc:spChg chg="mod topLvl">
          <ac:chgData name="Mr. PPT" userId="6442ff2356111531" providerId="LiveId" clId="{C9A97C84-3C63-45F7-BED5-E40506D15696}" dt="2022-09-28T10:03:39.638" v="3501" actId="165"/>
          <ac:spMkLst>
            <pc:docMk/>
            <pc:sldMk cId="1655868761" sldId="821"/>
            <ac:spMk id="80" creationId="{355F95AC-25A4-44BE-A4CF-92E1A13AD67E}"/>
          </ac:spMkLst>
        </pc:spChg>
        <pc:spChg chg="add 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84" creationId="{D392F066-1EAC-488C-9911-61965B89BCA7}"/>
          </ac:spMkLst>
        </pc:spChg>
        <pc:spChg chg="add mod">
          <ac:chgData name="Mr. PPT" userId="6442ff2356111531" providerId="LiveId" clId="{C9A97C84-3C63-45F7-BED5-E40506D15696}" dt="2022-09-28T10:01:42.240" v="3461" actId="571"/>
          <ac:spMkLst>
            <pc:docMk/>
            <pc:sldMk cId="1655868761" sldId="821"/>
            <ac:spMk id="85" creationId="{7DE828ED-59B6-4C07-828F-2879D1499E69}"/>
          </ac:spMkLst>
        </pc:spChg>
        <pc:spChg chg="mod">
          <ac:chgData name="Mr. PPT" userId="6442ff2356111531" providerId="LiveId" clId="{C9A97C84-3C63-45F7-BED5-E40506D15696}" dt="2022-09-28T10:02:11.934" v="3472" actId="571"/>
          <ac:spMkLst>
            <pc:docMk/>
            <pc:sldMk cId="1655868761" sldId="821"/>
            <ac:spMk id="89" creationId="{467830AC-2815-41F8-BFAC-21760F6928BA}"/>
          </ac:spMkLst>
        </pc:spChg>
        <pc:spChg chg="mod">
          <ac:chgData name="Mr. PPT" userId="6442ff2356111531" providerId="LiveId" clId="{C9A97C84-3C63-45F7-BED5-E40506D15696}" dt="2022-09-28T10:02:11.402" v="3471" actId="571"/>
          <ac:spMkLst>
            <pc:docMk/>
            <pc:sldMk cId="1655868761" sldId="821"/>
            <ac:spMk id="92" creationId="{CE3279B8-CDFE-4906-9463-94ECA33CEE3B}"/>
          </ac:spMkLst>
        </pc:spChg>
        <pc:spChg chg="add del mod">
          <ac:chgData name="Mr. PPT" userId="6442ff2356111531" providerId="LiveId" clId="{C9A97C84-3C63-45F7-BED5-E40506D15696}" dt="2022-09-28T10:02:21.671" v="3474" actId="478"/>
          <ac:spMkLst>
            <pc:docMk/>
            <pc:sldMk cId="1655868761" sldId="821"/>
            <ac:spMk id="93" creationId="{B158ADB8-9BE6-4165-9967-191171BD47A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94" creationId="{D53DF308-1EE8-4B1D-8827-E2108A928E91}"/>
          </ac:spMkLst>
        </pc:spChg>
        <pc:spChg chg="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97" creationId="{AD632CB3-9FD1-482A-9143-F6EAFFF24B69}"/>
          </ac:spMkLst>
        </pc:spChg>
        <pc:spChg chg="add mod">
          <ac:chgData name="Mr. PPT" userId="6442ff2356111531" providerId="LiveId" clId="{C9A97C84-3C63-45F7-BED5-E40506D15696}" dt="2022-09-28T10:02:24.638" v="3476" actId="571"/>
          <ac:spMkLst>
            <pc:docMk/>
            <pc:sldMk cId="1655868761" sldId="821"/>
            <ac:spMk id="98" creationId="{F9E3F392-14E0-415D-AAE2-E3A4DDF24E50}"/>
          </ac:spMkLst>
        </pc:spChg>
        <pc:spChg chg="mod">
          <ac:chgData name="Mr. PPT" userId="6442ff2356111531" providerId="LiveId" clId="{C9A97C84-3C63-45F7-BED5-E40506D15696}" dt="2022-09-28T10:02:24.638" v="3476" actId="571"/>
          <ac:spMkLst>
            <pc:docMk/>
            <pc:sldMk cId="1655868761" sldId="821"/>
            <ac:spMk id="101" creationId="{A1877425-C0AE-4FB9-B799-DBB6B0FD2EB4}"/>
          </ac:spMkLst>
        </pc:spChg>
        <pc:spChg chg="mod topLvl">
          <ac:chgData name="Mr. PPT" userId="6442ff2356111531" providerId="LiveId" clId="{C9A97C84-3C63-45F7-BED5-E40506D15696}" dt="2022-09-28T10:03:15.320" v="3495" actId="165"/>
          <ac:spMkLst>
            <pc:docMk/>
            <pc:sldMk cId="1655868761" sldId="821"/>
            <ac:spMk id="104" creationId="{BC95AC2A-A323-4B60-9E82-0F58F0C5F575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6" creationId="{C7F3F8F9-9FA2-469F-A767-1DC8B337470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7" creationId="{A0530D2C-3B09-456D-8F45-7F57AAB8C312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8" creationId="{201F04F1-2336-41EB-8FC1-D00F00E5AD00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29" creationId="{A5B387F6-55C3-4B39-9382-52CBAD410D1B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0" creationId="{BC3BEF3A-303D-4E10-93B7-EE5D039B9443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1" creationId="{6CDFAFFA-76C4-4979-B5C7-56CFAA7B9456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2" creationId="{0D8906D7-48F9-4E31-A03B-DDD8B83A12E3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3" creationId="{D331E2B0-6A38-4886-9871-81901126109F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4" creationId="{35BBB2C2-B294-4531-BAAF-27957CEE3A7F}"/>
          </ac:spMkLst>
        </pc:spChg>
        <pc:spChg chg="del">
          <ac:chgData name="Mr. PPT" userId="6442ff2356111531" providerId="LiveId" clId="{C9A97C84-3C63-45F7-BED5-E40506D15696}" dt="2022-09-28T09:53:52.234" v="3306" actId="478"/>
          <ac:spMkLst>
            <pc:docMk/>
            <pc:sldMk cId="1655868761" sldId="821"/>
            <ac:spMk id="135" creationId="{A5D97A47-5C70-4312-86AE-A6A139DAD14A}"/>
          </ac:spMkLst>
        </pc:spChg>
        <pc:grpChg chg="add del mod ord">
          <ac:chgData name="Mr. PPT" userId="6442ff2356111531" providerId="LiveId" clId="{C9A97C84-3C63-45F7-BED5-E40506D15696}" dt="2022-09-28T09:57:25.525" v="3356" actId="165"/>
          <ac:grpSpMkLst>
            <pc:docMk/>
            <pc:sldMk cId="1655868761" sldId="821"/>
            <ac:grpSpMk id="2" creationId="{88BCC099-D455-4489-9DC3-CFD53F7A1F73}"/>
          </ac:grpSpMkLst>
        </pc:grpChg>
        <pc:grpChg chg="add del mod">
          <ac:chgData name="Mr. PPT" userId="6442ff2356111531" providerId="LiveId" clId="{C9A97C84-3C63-45F7-BED5-E40506D15696}" dt="2022-09-28T10:03:41.302" v="3502" actId="165"/>
          <ac:grpSpMkLst>
            <pc:docMk/>
            <pc:sldMk cId="1655868761" sldId="821"/>
            <ac:grpSpMk id="3" creationId="{DBC56E53-48FB-4418-B855-968D15FFBF5A}"/>
          </ac:grpSpMkLst>
        </pc:grpChg>
        <pc:grpChg chg="add mod">
          <ac:chgData name="Mr. PPT" userId="6442ff2356111531" providerId="LiveId" clId="{C9A97C84-3C63-45F7-BED5-E40506D15696}" dt="2022-09-28T09:57:59.138" v="3370" actId="164"/>
          <ac:grpSpMkLst>
            <pc:docMk/>
            <pc:sldMk cId="1655868761" sldId="821"/>
            <ac:grpSpMk id="6" creationId="{C96CEC00-EFD6-48D3-A34B-A8CDDBF9FDE0}"/>
          </ac:grpSpMkLst>
        </pc:grpChg>
        <pc:grpChg chg="add del mod ord">
          <ac:chgData name="Mr. PPT" userId="6442ff2356111531" providerId="LiveId" clId="{C9A97C84-3C63-45F7-BED5-E40506D15696}" dt="2022-09-28T10:01:08.518" v="3441" actId="165"/>
          <ac:grpSpMkLst>
            <pc:docMk/>
            <pc:sldMk cId="1655868761" sldId="821"/>
            <ac:grpSpMk id="7" creationId="{E1BECC1C-28E1-4076-9C05-E69912E0F3F6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8" creationId="{8261AEA4-02D8-495D-9C9B-54AA1F6347A1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9" creationId="{F7F32AA3-4796-4623-9A88-6FD0C09BA9DC}"/>
          </ac:grpSpMkLst>
        </pc:grpChg>
        <pc:grpChg chg="add del mod">
          <ac:chgData name="Mr. PPT" userId="6442ff2356111531" providerId="LiveId" clId="{C9A97C84-3C63-45F7-BED5-E40506D15696}" dt="2022-09-28T10:03:39.638" v="3501" actId="165"/>
          <ac:grpSpMkLst>
            <pc:docMk/>
            <pc:sldMk cId="1655868761" sldId="821"/>
            <ac:grpSpMk id="10" creationId="{BD900C05-4368-481D-9A99-B3951E191E04}"/>
          </ac:grpSpMkLst>
        </pc:grpChg>
        <pc:grpChg chg="add del mod">
          <ac:chgData name="Mr. PPT" userId="6442ff2356111531" providerId="LiveId" clId="{C9A97C84-3C63-45F7-BED5-E40506D15696}" dt="2022-09-28T09:54:41.513" v="3320" actId="478"/>
          <ac:grpSpMkLst>
            <pc:docMk/>
            <pc:sldMk cId="1655868761" sldId="821"/>
            <ac:grpSpMk id="40" creationId="{FA336220-AFBE-40A2-A731-3C30542016DA}"/>
          </ac:grpSpMkLst>
        </pc:grpChg>
        <pc:grpChg chg="add del mod">
          <ac:chgData name="Mr. PPT" userId="6442ff2356111531" providerId="LiveId" clId="{C9A97C84-3C63-45F7-BED5-E40506D15696}" dt="2022-09-28T09:54:48.917" v="3325" actId="478"/>
          <ac:grpSpMkLst>
            <pc:docMk/>
            <pc:sldMk cId="1655868761" sldId="821"/>
            <ac:grpSpMk id="63" creationId="{87D9CD43-BC74-424C-895E-5BA34B0C8AF6}"/>
          </ac:grpSpMkLst>
        </pc:grpChg>
        <pc:grpChg chg="add del mod">
          <ac:chgData name="Mr. PPT" userId="6442ff2356111531" providerId="LiveId" clId="{C9A97C84-3C63-45F7-BED5-E40506D15696}" dt="2022-09-28T09:54:50.704" v="3326" actId="478"/>
          <ac:grpSpMkLst>
            <pc:docMk/>
            <pc:sldMk cId="1655868761" sldId="821"/>
            <ac:grpSpMk id="68" creationId="{5B3FDD6B-3D70-4F75-B8C9-B184C1A6E4CB}"/>
          </ac:grpSpMkLst>
        </pc:grpChg>
        <pc:grpChg chg="add del mod ord">
          <ac:chgData name="Mr. PPT" userId="6442ff2356111531" providerId="LiveId" clId="{C9A97C84-3C63-45F7-BED5-E40506D15696}" dt="2022-09-28T10:03:39.638" v="3501" actId="165"/>
          <ac:grpSpMkLst>
            <pc:docMk/>
            <pc:sldMk cId="1655868761" sldId="821"/>
            <ac:grpSpMk id="75" creationId="{2BE9E532-D1BE-407B-90E6-037A8FFED0F4}"/>
          </ac:grpSpMkLst>
        </pc:grpChg>
        <pc:grpChg chg="add del mod">
          <ac:chgData name="Mr. PPT" userId="6442ff2356111531" providerId="LiveId" clId="{C9A97C84-3C63-45F7-BED5-E40506D15696}" dt="2022-09-28T09:57:55.197" v="3367" actId="165"/>
          <ac:grpSpMkLst>
            <pc:docMk/>
            <pc:sldMk cId="1655868761" sldId="821"/>
            <ac:grpSpMk id="78" creationId="{6804430F-4070-4AD4-9D7C-6E4E2B21A570}"/>
          </ac:grpSpMkLst>
        </pc:grpChg>
        <pc:grpChg chg="add mod">
          <ac:chgData name="Mr. PPT" userId="6442ff2356111531" providerId="LiveId" clId="{C9A97C84-3C63-45F7-BED5-E40506D15696}" dt="2022-09-28T10:02:11.934" v="3472" actId="571"/>
          <ac:grpSpMkLst>
            <pc:docMk/>
            <pc:sldMk cId="1655868761" sldId="821"/>
            <ac:grpSpMk id="87" creationId="{04D8A6B7-6F22-45F4-871A-3D30B764CF9A}"/>
          </ac:grpSpMkLst>
        </pc:grpChg>
        <pc:grpChg chg="add mod">
          <ac:chgData name="Mr. PPT" userId="6442ff2356111531" providerId="LiveId" clId="{C9A97C84-3C63-45F7-BED5-E40506D15696}" dt="2022-09-28T10:02:11.402" v="3471" actId="571"/>
          <ac:grpSpMkLst>
            <pc:docMk/>
            <pc:sldMk cId="1655868761" sldId="821"/>
            <ac:grpSpMk id="90" creationId="{8928DBA8-329C-4421-85C6-DD7A4B6285AF}"/>
          </ac:grpSpMkLst>
        </pc:grpChg>
        <pc:grpChg chg="add del mod">
          <ac:chgData name="Mr. PPT" userId="6442ff2356111531" providerId="LiveId" clId="{C9A97C84-3C63-45F7-BED5-E40506D15696}" dt="2022-09-28T10:02:32.727" v="3477" actId="165"/>
          <ac:grpSpMkLst>
            <pc:docMk/>
            <pc:sldMk cId="1655868761" sldId="821"/>
            <ac:grpSpMk id="95" creationId="{FE9BAE1D-7BE1-4B56-BAA6-86F701887349}"/>
          </ac:grpSpMkLst>
        </pc:grpChg>
        <pc:grpChg chg="add mod">
          <ac:chgData name="Mr. PPT" userId="6442ff2356111531" providerId="LiveId" clId="{C9A97C84-3C63-45F7-BED5-E40506D15696}" dt="2022-09-28T10:02:24.638" v="3476" actId="571"/>
          <ac:grpSpMkLst>
            <pc:docMk/>
            <pc:sldMk cId="1655868761" sldId="821"/>
            <ac:grpSpMk id="99" creationId="{F2CB2339-4BAC-40DE-BA70-035593E33F46}"/>
          </ac:grpSpMkLst>
        </pc:grpChg>
        <pc:grpChg chg="add del mod">
          <ac:chgData name="Mr. PPT" userId="6442ff2356111531" providerId="LiveId" clId="{C9A97C84-3C63-45F7-BED5-E40506D15696}" dt="2022-09-28T10:03:15.320" v="3495" actId="165"/>
          <ac:grpSpMkLst>
            <pc:docMk/>
            <pc:sldMk cId="1655868761" sldId="821"/>
            <ac:grpSpMk id="102" creationId="{153D01ED-8162-46F3-B3E1-F7941194CE78}"/>
          </ac:grpSpMkLst>
        </pc:grpChg>
        <pc:picChg chg="del">
          <ac:chgData name="Mr. PPT" userId="6442ff2356111531" providerId="LiveId" clId="{C9A97C84-3C63-45F7-BED5-E40506D15696}" dt="2022-09-28T10:48:50.644" v="4037" actId="478"/>
          <ac:picMkLst>
            <pc:docMk/>
            <pc:sldMk cId="1655868761" sldId="821"/>
            <ac:picMk id="19" creationId="{A7C6C073-D439-49D9-A7C8-602DDD325C32}"/>
          </ac:picMkLst>
        </pc:picChg>
        <pc:picChg chg="add mod topLvl">
          <ac:chgData name="Mr. PPT" userId="6442ff2356111531" providerId="LiveId" clId="{C9A97C84-3C63-45F7-BED5-E40506D15696}" dt="2022-09-28T10:03:15.320" v="3495" actId="165"/>
          <ac:picMkLst>
            <pc:docMk/>
            <pc:sldMk cId="1655868761" sldId="821"/>
            <ac:picMk id="81" creationId="{4FADB04F-E2FE-4B6D-968D-143929579071}"/>
          </ac:picMkLst>
        </pc:picChg>
        <pc:picChg chg="add del mod">
          <ac:chgData name="Mr. PPT" userId="6442ff2356111531" providerId="LiveId" clId="{C9A97C84-3C63-45F7-BED5-E40506D15696}" dt="2022-09-28T10:03:27.447" v="3498" actId="478"/>
          <ac:picMkLst>
            <pc:docMk/>
            <pc:sldMk cId="1655868761" sldId="821"/>
            <ac:picMk id="82" creationId="{5D2A80A3-4F57-440E-957C-7DD7D3E95330}"/>
          </ac:picMkLst>
        </pc:picChg>
        <pc:picChg chg="add del mod">
          <ac:chgData name="Mr. PPT" userId="6442ff2356111531" providerId="LiveId" clId="{C9A97C84-3C63-45F7-BED5-E40506D15696}" dt="2022-09-28T10:03:27.447" v="3498" actId="478"/>
          <ac:picMkLst>
            <pc:docMk/>
            <pc:sldMk cId="1655868761" sldId="821"/>
            <ac:picMk id="83" creationId="{92C3DDB9-AA7D-4CD6-9A36-FB4D07B960FD}"/>
          </ac:picMkLst>
        </pc:picChg>
        <pc:picChg chg="mod">
          <ac:chgData name="Mr. PPT" userId="6442ff2356111531" providerId="LiveId" clId="{C9A97C84-3C63-45F7-BED5-E40506D15696}" dt="2022-09-28T10:02:11.934" v="3472" actId="571"/>
          <ac:picMkLst>
            <pc:docMk/>
            <pc:sldMk cId="1655868761" sldId="821"/>
            <ac:picMk id="88" creationId="{5C250388-4F9C-48CC-BC7B-99C9549660F3}"/>
          </ac:picMkLst>
        </pc:picChg>
        <pc:picChg chg="mod">
          <ac:chgData name="Mr. PPT" userId="6442ff2356111531" providerId="LiveId" clId="{C9A97C84-3C63-45F7-BED5-E40506D15696}" dt="2022-09-28T10:02:11.402" v="3471" actId="571"/>
          <ac:picMkLst>
            <pc:docMk/>
            <pc:sldMk cId="1655868761" sldId="821"/>
            <ac:picMk id="91" creationId="{12A59949-7C66-4340-8C23-9FFFA78CC2BA}"/>
          </ac:picMkLst>
        </pc:picChg>
        <pc:picChg chg="mod topLvl">
          <ac:chgData name="Mr. PPT" userId="6442ff2356111531" providerId="LiveId" clId="{C9A97C84-3C63-45F7-BED5-E40506D15696}" dt="2022-09-28T10:03:21.636" v="3496" actId="14826"/>
          <ac:picMkLst>
            <pc:docMk/>
            <pc:sldMk cId="1655868761" sldId="821"/>
            <ac:picMk id="96" creationId="{73D32D64-7379-48E4-AB62-F8A2F3B2183B}"/>
          </ac:picMkLst>
        </pc:picChg>
        <pc:picChg chg="mod">
          <ac:chgData name="Mr. PPT" userId="6442ff2356111531" providerId="LiveId" clId="{C9A97C84-3C63-45F7-BED5-E40506D15696}" dt="2022-09-28T10:02:24.638" v="3476" actId="571"/>
          <ac:picMkLst>
            <pc:docMk/>
            <pc:sldMk cId="1655868761" sldId="821"/>
            <ac:picMk id="100" creationId="{239A99D9-D565-4DF7-BD13-380EB6B63DDB}"/>
          </ac:picMkLst>
        </pc:picChg>
        <pc:picChg chg="mod topLvl">
          <ac:chgData name="Mr. PPT" userId="6442ff2356111531" providerId="LiveId" clId="{C9A97C84-3C63-45F7-BED5-E40506D15696}" dt="2022-09-28T10:03:25.267" v="3497" actId="14826"/>
          <ac:picMkLst>
            <pc:docMk/>
            <pc:sldMk cId="1655868761" sldId="821"/>
            <ac:picMk id="103" creationId="{A208A43E-F820-47B5-87BC-008AD59A4CB6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6" creationId="{47F244A8-8EE8-413E-B978-01F9B1CF5912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7" creationId="{DE43B4B1-EDAB-4420-AF9A-6E29F41A6D8B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8" creationId="{C2523C74-05C2-4992-A146-6ACA9C029BD1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39" creationId="{08EEF27F-8094-430A-8635-F9509139A30A}"/>
          </ac:picMkLst>
        </pc:picChg>
        <pc:picChg chg="del">
          <ac:chgData name="Mr. PPT" userId="6442ff2356111531" providerId="LiveId" clId="{C9A97C84-3C63-45F7-BED5-E40506D15696}" dt="2022-09-28T09:53:52.234" v="3306" actId="478"/>
          <ac:picMkLst>
            <pc:docMk/>
            <pc:sldMk cId="1655868761" sldId="821"/>
            <ac:picMk id="140" creationId="{5E1073D5-41DA-4926-A368-66FF2491F700}"/>
          </ac:picMkLst>
        </pc:picChg>
      </pc:sldChg>
      <pc:sldChg chg="addSp delSp modSp add mod">
        <pc:chgData name="Mr. PPT" userId="6442ff2356111531" providerId="LiveId" clId="{C9A97C84-3C63-45F7-BED5-E40506D15696}" dt="2022-09-28T10:48:47.965" v="4035" actId="478"/>
        <pc:sldMkLst>
          <pc:docMk/>
          <pc:sldMk cId="453443309" sldId="822"/>
        </pc:sldMkLst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" creationId="{B7CA6EC7-16A8-49CB-BF8C-2A2753793D4E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6" creationId="{20BF0F84-31DC-4698-8156-78F9D38AC2A0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7" creationId="{935553E7-4CC7-4894-B107-8432B726B9B4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8" creationId="{CB11BD7F-7401-4460-B736-F19FC8BCD9F8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29" creationId="{FFD23535-5A24-4BD4-9E76-64D7299DAFF7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1" creationId="{03A9F80A-AA82-4009-8D1A-89FB99C05F30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2" creationId="{CCB7EFAF-9236-4B10-9B14-C7905E80C756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4" creationId="{346689A5-77DF-434F-BA8F-FCF113E7AF22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5" creationId="{FA789BFE-0B62-4020-A120-366E3E204C99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36" creationId="{090BFD7A-FAAA-4394-A6A1-A48658C8DE07}"/>
          </ac:spMkLst>
        </pc:spChg>
        <pc:spChg chg="add mod topLvl">
          <ac:chgData name="Mr. PPT" userId="6442ff2356111531" providerId="LiveId" clId="{C9A97C84-3C63-45F7-BED5-E40506D15696}" dt="2022-09-28T10:16:55.337" v="3669" actId="165"/>
          <ac:spMkLst>
            <pc:docMk/>
            <pc:sldMk cId="453443309" sldId="822"/>
            <ac:spMk id="37" creationId="{5DEE87A0-8333-478D-967A-EF79B1FB41A0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3" creationId="{8E514971-8A51-4C22-8481-286807FF7A83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4" creationId="{EEF9625D-006F-4F3E-9654-E0804048841E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6" creationId="{152E4DA4-C0F7-495F-B1DE-73EAAE221F41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7" creationId="{5308A998-E700-457B-A4B1-31C8C6F2801B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79" creationId="{4A8C96FB-69D4-4093-97BC-58427D9A90A4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80" creationId="{355F95AC-25A4-44BE-A4CF-92E1A13AD67E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84" creationId="{D392F066-1EAC-488C-9911-61965B89BCA7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97" creationId="{AD632CB3-9FD1-482A-9143-F6EAFFF24B69}"/>
          </ac:spMkLst>
        </pc:spChg>
        <pc:spChg chg="del">
          <ac:chgData name="Mr. PPT" userId="6442ff2356111531" providerId="LiveId" clId="{C9A97C84-3C63-45F7-BED5-E40506D15696}" dt="2022-09-28T10:04:10.435" v="3505" actId="478"/>
          <ac:spMkLst>
            <pc:docMk/>
            <pc:sldMk cId="453443309" sldId="822"/>
            <ac:spMk id="104" creationId="{BC95AC2A-A323-4B60-9E82-0F58F0C5F575}"/>
          </ac:spMkLst>
        </pc:spChg>
        <pc:grpChg chg="add del mod">
          <ac:chgData name="Mr. PPT" userId="6442ff2356111531" providerId="LiveId" clId="{C9A97C84-3C63-45F7-BED5-E40506D15696}" dt="2022-09-28T10:16:55.337" v="3669" actId="165"/>
          <ac:grpSpMkLst>
            <pc:docMk/>
            <pc:sldMk cId="453443309" sldId="822"/>
            <ac:grpSpMk id="3" creationId="{82DA6442-847F-4326-9413-031F669306B1}"/>
          </ac:grpSpMkLst>
        </pc:grpChg>
        <pc:picChg chg="del">
          <ac:chgData name="Mr. PPT" userId="6442ff2356111531" providerId="LiveId" clId="{C9A97C84-3C63-45F7-BED5-E40506D15696}" dt="2022-09-28T10:48:47.965" v="4035" actId="478"/>
          <ac:picMkLst>
            <pc:docMk/>
            <pc:sldMk cId="453443309" sldId="822"/>
            <ac:picMk id="19" creationId="{A7C6C073-D439-49D9-A7C8-602DDD325C32}"/>
          </ac:picMkLst>
        </pc:picChg>
        <pc:picChg chg="add mod ord">
          <ac:chgData name="Mr. PPT" userId="6442ff2356111531" providerId="LiveId" clId="{C9A97C84-3C63-45F7-BED5-E40506D15696}" dt="2022-09-28T10:18:27.623" v="3693" actId="167"/>
          <ac:picMkLst>
            <pc:docMk/>
            <pc:sldMk cId="453443309" sldId="822"/>
            <ac:picMk id="25" creationId="{1F009CA2-9735-47CF-83FA-EB5E0B9D95AE}"/>
          </ac:picMkLst>
        </pc:picChg>
        <pc:picChg chg="add mod ord">
          <ac:chgData name="Mr. PPT" userId="6442ff2356111531" providerId="LiveId" clId="{C9A97C84-3C63-45F7-BED5-E40506D15696}" dt="2022-09-28T10:37:14.571" v="3914" actId="167"/>
          <ac:picMkLst>
            <pc:docMk/>
            <pc:sldMk cId="453443309" sldId="822"/>
            <ac:picMk id="30" creationId="{1E1E6243-AE55-4299-8A33-7360FC91EA4E}"/>
          </ac:picMkLst>
        </pc:picChg>
        <pc:picChg chg="add mod ord modCrop">
          <ac:chgData name="Mr. PPT" userId="6442ff2356111531" providerId="LiveId" clId="{C9A97C84-3C63-45F7-BED5-E40506D15696}" dt="2022-09-28T10:22:39.388" v="3727" actId="167"/>
          <ac:picMkLst>
            <pc:docMk/>
            <pc:sldMk cId="453443309" sldId="822"/>
            <ac:picMk id="38" creationId="{D4D614F6-9739-4E30-BDCE-B4699CCA9BB8}"/>
          </ac:picMkLst>
        </pc:picChg>
        <pc:picChg chg="add mod ord modCrop">
          <ac:chgData name="Mr. PPT" userId="6442ff2356111531" providerId="LiveId" clId="{C9A97C84-3C63-45F7-BED5-E40506D15696}" dt="2022-09-28T10:22:39.388" v="3727" actId="167"/>
          <ac:picMkLst>
            <pc:docMk/>
            <pc:sldMk cId="453443309" sldId="822"/>
            <ac:picMk id="39" creationId="{482DAB09-436B-4791-BAC1-E3E93B9EBF81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81" creationId="{4FADB04F-E2FE-4B6D-968D-143929579071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96" creationId="{73D32D64-7379-48E4-AB62-F8A2F3B2183B}"/>
          </ac:picMkLst>
        </pc:picChg>
        <pc:picChg chg="del">
          <ac:chgData name="Mr. PPT" userId="6442ff2356111531" providerId="LiveId" clId="{C9A97C84-3C63-45F7-BED5-E40506D15696}" dt="2022-09-28T10:04:10.435" v="3505" actId="478"/>
          <ac:picMkLst>
            <pc:docMk/>
            <pc:sldMk cId="453443309" sldId="822"/>
            <ac:picMk id="103" creationId="{A208A43E-F820-47B5-87BC-008AD59A4CB6}"/>
          </ac:picMkLst>
        </pc:picChg>
      </pc:sldChg>
      <pc:sldChg chg="addSp delSp modSp add mod">
        <pc:chgData name="Mr. PPT" userId="6442ff2356111531" providerId="LiveId" clId="{C9A97C84-3C63-45F7-BED5-E40506D15696}" dt="2022-09-28T10:48:48.943" v="4036" actId="478"/>
        <pc:sldMkLst>
          <pc:docMk/>
          <pc:sldMk cId="1819611131" sldId="823"/>
        </pc:sldMkLst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4" creationId="{277D56F2-3039-4B96-9EE2-1DFB3D7734BF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5" creationId="{DDC0B704-F02D-48F8-8820-B042C0E8AFD9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1" creationId="{4B3D03BA-6C3F-492F-AA76-1B4C2A510AFD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2" creationId="{83A8C3D7-1D85-4AC5-A1C0-2E8035056AA1}"/>
          </ac:spMkLst>
        </pc:spChg>
        <pc:spChg chg="mod">
          <ac:chgData name="Mr. PPT" userId="6442ff2356111531" providerId="LiveId" clId="{C9A97C84-3C63-45F7-BED5-E40506D15696}" dt="2022-09-28T10:17:13.290" v="3675" actId="122"/>
          <ac:spMkLst>
            <pc:docMk/>
            <pc:sldMk cId="1819611131" sldId="823"/>
            <ac:spMk id="13" creationId="{0FA52565-BCB7-4DDA-B115-9A2A9B983060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15" creationId="{5BF32813-582D-4D42-A9F6-613DE57ABA70}"/>
          </ac:spMkLst>
        </pc:spChg>
        <pc:spChg chg="mod">
          <ac:chgData name="Mr. PPT" userId="6442ff2356111531" providerId="LiveId" clId="{C9A97C84-3C63-45F7-BED5-E40506D15696}" dt="2022-09-28T10:17:14.276" v="3676" actId="122"/>
          <ac:spMkLst>
            <pc:docMk/>
            <pc:sldMk cId="1819611131" sldId="823"/>
            <ac:spMk id="16" creationId="{1B06EB21-742C-4CEE-A46B-4E55617396C0}"/>
          </ac:spMkLst>
        </pc:spChg>
        <pc:spChg chg="add del mod">
          <ac:chgData name="Mr. PPT" userId="6442ff2356111531" providerId="LiveId" clId="{C9A97C84-3C63-45F7-BED5-E40506D15696}" dt="2022-09-28T10:17:07.338" v="3673" actId="478"/>
          <ac:spMkLst>
            <pc:docMk/>
            <pc:sldMk cId="1819611131" sldId="823"/>
            <ac:spMk id="34" creationId="{2DEE1F54-5692-48C5-B24F-D8D7FFA4DE2A}"/>
          </ac:spMkLst>
        </pc:spChg>
        <pc:spChg chg="add mod">
          <ac:chgData name="Mr. PPT" userId="6442ff2356111531" providerId="LiveId" clId="{C9A97C84-3C63-45F7-BED5-E40506D15696}" dt="2022-09-28T10:17:41.527" v="3683" actId="12788"/>
          <ac:spMkLst>
            <pc:docMk/>
            <pc:sldMk cId="1819611131" sldId="823"/>
            <ac:spMk id="35" creationId="{B82D89E6-EA2D-450A-A661-ED7788F7662C}"/>
          </ac:spMkLst>
        </pc:spChg>
        <pc:spChg chg="add mod">
          <ac:chgData name="Mr. PPT" userId="6442ff2356111531" providerId="LiveId" clId="{C9A97C84-3C63-45F7-BED5-E40506D15696}" dt="2022-09-28T10:20:25.684" v="3725" actId="20577"/>
          <ac:spMkLst>
            <pc:docMk/>
            <pc:sldMk cId="1819611131" sldId="823"/>
            <ac:spMk id="36" creationId="{6ED5021A-3456-44C4-A7A8-0C16DD25646F}"/>
          </ac:spMkLst>
        </pc:spChg>
        <pc:spChg chg="add mod">
          <ac:chgData name="Mr. PPT" userId="6442ff2356111531" providerId="LiveId" clId="{C9A97C84-3C63-45F7-BED5-E40506D15696}" dt="2022-09-28T10:17:52.697" v="3686" actId="12788"/>
          <ac:spMkLst>
            <pc:docMk/>
            <pc:sldMk cId="1819611131" sldId="823"/>
            <ac:spMk id="40" creationId="{7D394571-43C4-4A4B-9DEB-353CB3ADB55E}"/>
          </ac:spMkLst>
        </pc:spChg>
        <pc:spChg chg="add mod">
          <ac:chgData name="Mr. PPT" userId="6442ff2356111531" providerId="LiveId" clId="{C9A97C84-3C63-45F7-BED5-E40506D15696}" dt="2022-09-28T10:18:11.274" v="3692" actId="12788"/>
          <ac:spMkLst>
            <pc:docMk/>
            <pc:sldMk cId="1819611131" sldId="823"/>
            <ac:spMk id="41" creationId="{B6730470-D119-488A-9368-147DEFAA56BB}"/>
          </ac:spMkLst>
        </pc:spChg>
        <pc:grpChg chg="del">
          <ac:chgData name="Mr. PPT" userId="6442ff2356111531" providerId="LiveId" clId="{C9A97C84-3C63-45F7-BED5-E40506D15696}" dt="2022-09-28T10:14:34.932" v="3639" actId="478"/>
          <ac:grpSpMkLst>
            <pc:docMk/>
            <pc:sldMk cId="1819611131" sldId="823"/>
            <ac:grpSpMk id="3" creationId="{82DA6442-847F-4326-9413-031F669306B1}"/>
          </ac:grpSpMkLst>
        </pc:grpChg>
        <pc:picChg chg="del">
          <ac:chgData name="Mr. PPT" userId="6442ff2356111531" providerId="LiveId" clId="{C9A97C84-3C63-45F7-BED5-E40506D15696}" dt="2022-09-28T10:48:48.943" v="4036" actId="478"/>
          <ac:picMkLst>
            <pc:docMk/>
            <pc:sldMk cId="1819611131" sldId="823"/>
            <ac:picMk id="19" creationId="{A7C6C073-D439-49D9-A7C8-602DDD325C32}"/>
          </ac:picMkLst>
        </pc:picChg>
        <pc:picChg chg="add del mod">
          <ac:chgData name="Mr. PPT" userId="6442ff2356111531" providerId="LiveId" clId="{C9A97C84-3C63-45F7-BED5-E40506D15696}" dt="2022-09-28T10:15:16.805" v="3647" actId="478"/>
          <ac:picMkLst>
            <pc:docMk/>
            <pc:sldMk cId="1819611131" sldId="823"/>
            <ac:picMk id="23" creationId="{77BEEBE3-3EA9-4118-BC1B-8F925DFB5F1B}"/>
          </ac:picMkLst>
        </pc:picChg>
        <pc:picChg chg="add mod">
          <ac:chgData name="Mr. PPT" userId="6442ff2356111531" providerId="LiveId" clId="{C9A97C84-3C63-45F7-BED5-E40506D15696}" dt="2022-09-28T10:17:43.197" v="3684" actId="12788"/>
          <ac:picMkLst>
            <pc:docMk/>
            <pc:sldMk cId="1819611131" sldId="823"/>
            <ac:picMk id="24" creationId="{D1FE560F-EE5A-4E95-BEA2-E8420F8EECB4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25" creationId="{1F009CA2-9735-47CF-83FA-EB5E0B9D95AE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0" creationId="{1E1E6243-AE55-4299-8A33-7360FC91EA4E}"/>
          </ac:picMkLst>
        </pc:picChg>
        <pc:picChg chg="add mod">
          <ac:chgData name="Mr. PPT" userId="6442ff2356111531" providerId="LiveId" clId="{C9A97C84-3C63-45F7-BED5-E40506D15696}" dt="2022-09-28T10:18:34.282" v="3696" actId="1076"/>
          <ac:picMkLst>
            <pc:docMk/>
            <pc:sldMk cId="1819611131" sldId="823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8" creationId="{D4D614F6-9739-4E30-BDCE-B4699CCA9BB8}"/>
          </ac:picMkLst>
        </pc:picChg>
        <pc:picChg chg="del">
          <ac:chgData name="Mr. PPT" userId="6442ff2356111531" providerId="LiveId" clId="{C9A97C84-3C63-45F7-BED5-E40506D15696}" dt="2022-09-28T10:14:36.225" v="3640" actId="478"/>
          <ac:picMkLst>
            <pc:docMk/>
            <pc:sldMk cId="1819611131" sldId="823"/>
            <ac:picMk id="39" creationId="{482DAB09-436B-4791-BAC1-E3E93B9EBF81}"/>
          </ac:picMkLst>
        </pc:picChg>
        <pc:picChg chg="add mod ord modCrop">
          <ac:chgData name="Mr. PPT" userId="6442ff2356111531" providerId="LiveId" clId="{C9A97C84-3C63-45F7-BED5-E40506D15696}" dt="2022-09-28T10:19:45.704" v="3715" actId="732"/>
          <ac:picMkLst>
            <pc:docMk/>
            <pc:sldMk cId="1819611131" sldId="823"/>
            <ac:picMk id="42" creationId="{8D8D287E-2B9E-484E-A53E-034F546664E5}"/>
          </ac:picMkLst>
        </pc:picChg>
        <pc:picChg chg="add mod ord modCrop">
          <ac:chgData name="Mr. PPT" userId="6442ff2356111531" providerId="LiveId" clId="{C9A97C84-3C63-45F7-BED5-E40506D15696}" dt="2022-09-28T10:20:09.475" v="3721" actId="732"/>
          <ac:picMkLst>
            <pc:docMk/>
            <pc:sldMk cId="1819611131" sldId="823"/>
            <ac:picMk id="43" creationId="{B09CC7D5-9601-4B41-AB57-3813B91A8C81}"/>
          </ac:picMkLst>
        </pc:picChg>
      </pc:sldChg>
      <pc:sldChg chg="modSp del mod ord">
        <pc:chgData name="Mr. PPT" userId="6442ff2356111531" providerId="LiveId" clId="{C9A97C84-3C63-45F7-BED5-E40506D15696}" dt="2022-09-28T10:36:19.316" v="3906" actId="47"/>
        <pc:sldMkLst>
          <pc:docMk/>
          <pc:sldMk cId="523635581" sldId="2699"/>
        </pc:sldMkLst>
        <pc:spChg chg="mod">
          <ac:chgData name="Mr. PPT" userId="6442ff2356111531" providerId="LiveId" clId="{C9A97C84-3C63-45F7-BED5-E40506D15696}" dt="2022-09-28T10:26:49.869" v="3731" actId="1076"/>
          <ac:spMkLst>
            <pc:docMk/>
            <pc:sldMk cId="523635581" sldId="2699"/>
            <ac:spMk id="4" creationId="{B84D434C-AB08-45BC-8050-256D89D5CEC5}"/>
          </ac:spMkLst>
        </pc:spChg>
      </pc:sldChg>
      <pc:sldChg chg="del">
        <pc:chgData name="Mr. PPT" userId="6442ff2356111531" providerId="LiveId" clId="{C9A97C84-3C63-45F7-BED5-E40506D15696}" dt="2022-09-28T10:47:21.734" v="4026" actId="47"/>
        <pc:sldMkLst>
          <pc:docMk/>
          <pc:sldMk cId="2491380363" sldId="2713"/>
        </pc:sldMkLst>
      </pc:sldChg>
      <pc:sldChg chg="addSp delSp modSp add mod">
        <pc:chgData name="Mr. PPT" userId="6442ff2356111531" providerId="LiveId" clId="{C9A97C84-3C63-45F7-BED5-E40506D15696}" dt="2022-09-28T10:48:46.522" v="4034" actId="478"/>
        <pc:sldMkLst>
          <pc:docMk/>
          <pc:sldMk cId="805748407" sldId="2714"/>
        </pc:sldMkLst>
        <pc:spChg chg="add del">
          <ac:chgData name="Mr. PPT" userId="6442ff2356111531" providerId="LiveId" clId="{C9A97C84-3C63-45F7-BED5-E40506D15696}" dt="2022-09-28T10:28:55.425" v="3742" actId="478"/>
          <ac:spMkLst>
            <pc:docMk/>
            <pc:sldMk cId="805748407" sldId="2714"/>
            <ac:spMk id="2" creationId="{F1C9D4AB-F08C-4326-9787-0A290A8AB412}"/>
          </ac:spMkLst>
        </pc:spChg>
        <pc:spChg chg="add mod">
          <ac:chgData name="Mr. PPT" userId="6442ff2356111531" providerId="LiveId" clId="{C9A97C84-3C63-45F7-BED5-E40506D15696}" dt="2022-09-28T10:35:06.785" v="3880" actId="12789"/>
          <ac:spMkLst>
            <pc:docMk/>
            <pc:sldMk cId="805748407" sldId="2714"/>
            <ac:spMk id="3" creationId="{B847A0B7-46DB-4E20-A72C-E09B22716475}"/>
          </ac:spMkLst>
        </pc:spChg>
        <pc:spChg chg="mod">
          <ac:chgData name="Mr. PPT" userId="6442ff2356111531" providerId="LiveId" clId="{C9A97C84-3C63-45F7-BED5-E40506D15696}" dt="2022-09-28T10:32:41.558" v="3831" actId="207"/>
          <ac:spMkLst>
            <pc:docMk/>
            <pc:sldMk cId="805748407" sldId="2714"/>
            <ac:spMk id="5" creationId="{DDC0B704-F02D-48F8-8820-B042C0E8AFD9}"/>
          </ac:spMkLst>
        </pc:spChg>
        <pc:spChg chg="add mod ord">
          <ac:chgData name="Mr. PPT" userId="6442ff2356111531" providerId="LiveId" clId="{C9A97C84-3C63-45F7-BED5-E40506D15696}" dt="2022-09-28T10:33:39.801" v="3851" actId="207"/>
          <ac:spMkLst>
            <pc:docMk/>
            <pc:sldMk cId="805748407" sldId="2714"/>
            <ac:spMk id="8" creationId="{34911339-3713-4701-B866-BC108686F558}"/>
          </ac:spMkLst>
        </pc:spChg>
        <pc:spChg chg="add mod">
          <ac:chgData name="Mr. PPT" userId="6442ff2356111531" providerId="LiveId" clId="{C9A97C84-3C63-45F7-BED5-E40506D15696}" dt="2022-09-28T10:32:47.346" v="3832" actId="207"/>
          <ac:spMkLst>
            <pc:docMk/>
            <pc:sldMk cId="805748407" sldId="2714"/>
            <ac:spMk id="18" creationId="{E6DF3FF6-D1AC-4378-A116-67BC9DF3EEA6}"/>
          </ac:spMkLst>
        </pc:spChg>
        <pc:spChg chg="add mod">
          <ac:chgData name="Mr. PPT" userId="6442ff2356111531" providerId="LiveId" clId="{C9A97C84-3C63-45F7-BED5-E40506D15696}" dt="2022-09-28T10:35:21.221" v="3886" actId="12788"/>
          <ac:spMkLst>
            <pc:docMk/>
            <pc:sldMk cId="805748407" sldId="2714"/>
            <ac:spMk id="21" creationId="{CB51ADC6-2B59-4D24-9351-4A4BE41666A4}"/>
          </ac:spMkLst>
        </pc:spChg>
        <pc:spChg chg="add mod">
          <ac:chgData name="Mr. PPT" userId="6442ff2356111531" providerId="LiveId" clId="{C9A97C84-3C63-45F7-BED5-E40506D15696}" dt="2022-09-28T10:36:07.605" v="3905" actId="692"/>
          <ac:spMkLst>
            <pc:docMk/>
            <pc:sldMk cId="805748407" sldId="2714"/>
            <ac:spMk id="22" creationId="{7B2044F6-B31B-4CC0-A685-C161D30F93A8}"/>
          </ac:spMkLst>
        </pc:spChg>
        <pc:spChg chg="add mod topLvl">
          <ac:chgData name="Mr. PPT" userId="6442ff2356111531" providerId="LiveId" clId="{C9A97C84-3C63-45F7-BED5-E40506D15696}" dt="2022-09-28T10:35:10.035" v="3882" actId="164"/>
          <ac:spMkLst>
            <pc:docMk/>
            <pc:sldMk cId="805748407" sldId="2714"/>
            <ac:spMk id="26" creationId="{7BD5B122-E2F3-4446-A1AF-DCFEC30CF390}"/>
          </ac:spMkLst>
        </pc:spChg>
        <pc:spChg chg="add mod topLvl">
          <ac:chgData name="Mr. PPT" userId="6442ff2356111531" providerId="LiveId" clId="{C9A97C84-3C63-45F7-BED5-E40506D15696}" dt="2022-09-28T10:35:10.035" v="3882" actId="164"/>
          <ac:spMkLst>
            <pc:docMk/>
            <pc:sldMk cId="805748407" sldId="2714"/>
            <ac:spMk id="27" creationId="{D9067F62-DFB7-4BD9-BCEB-8DFDF4C595EF}"/>
          </ac:spMkLst>
        </pc:spChg>
        <pc:spChg chg="mod topLvl">
          <ac:chgData name="Mr. PPT" userId="6442ff2356111531" providerId="LiveId" clId="{C9A97C84-3C63-45F7-BED5-E40506D15696}" dt="2022-09-28T10:35:33.908" v="3897" actId="20577"/>
          <ac:spMkLst>
            <pc:docMk/>
            <pc:sldMk cId="805748407" sldId="2714"/>
            <ac:spMk id="31" creationId="{4CA5DC7B-EEA3-49C5-A8D9-B8A60E67A663}"/>
          </ac:spMkLst>
        </pc:spChg>
        <pc:spChg chg="mod topLvl">
          <ac:chgData name="Mr. PPT" userId="6442ff2356111531" providerId="LiveId" clId="{C9A97C84-3C63-45F7-BED5-E40506D15696}" dt="2022-09-28T10:35:23.225" v="3887" actId="165"/>
          <ac:spMkLst>
            <pc:docMk/>
            <pc:sldMk cId="805748407" sldId="2714"/>
            <ac:spMk id="32" creationId="{7338FE01-CFE9-4C55-9AFD-A7579365A580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35" creationId="{B82D89E6-EA2D-450A-A661-ED7788F7662C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36" creationId="{6ED5021A-3456-44C4-A7A8-0C16DD25646F}"/>
          </ac:spMkLst>
        </pc:spChg>
        <pc:spChg chg="mod topLvl">
          <ac:chgData name="Mr. PPT" userId="6442ff2356111531" providerId="LiveId" clId="{C9A97C84-3C63-45F7-BED5-E40506D15696}" dt="2022-09-28T10:35:52.950" v="3902" actId="207"/>
          <ac:spMkLst>
            <pc:docMk/>
            <pc:sldMk cId="805748407" sldId="2714"/>
            <ac:spMk id="37" creationId="{1C477A74-4AB7-4627-9BF1-816560384BCA}"/>
          </ac:spMkLst>
        </pc:spChg>
        <pc:spChg chg="mod topLvl">
          <ac:chgData name="Mr. PPT" userId="6442ff2356111531" providerId="LiveId" clId="{C9A97C84-3C63-45F7-BED5-E40506D15696}" dt="2022-09-28T10:35:52.950" v="3902" actId="207"/>
          <ac:spMkLst>
            <pc:docMk/>
            <pc:sldMk cId="805748407" sldId="2714"/>
            <ac:spMk id="38" creationId="{904D4321-E659-4C7A-B259-742F63F2239A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40" creationId="{7D394571-43C4-4A4B-9DEB-353CB3ADB55E}"/>
          </ac:spMkLst>
        </pc:spChg>
        <pc:spChg chg="del">
          <ac:chgData name="Mr. PPT" userId="6442ff2356111531" providerId="LiveId" clId="{C9A97C84-3C63-45F7-BED5-E40506D15696}" dt="2022-09-28T10:27:38.268" v="3735" actId="478"/>
          <ac:spMkLst>
            <pc:docMk/>
            <pc:sldMk cId="805748407" sldId="2714"/>
            <ac:spMk id="41" creationId="{B6730470-D119-488A-9368-147DEFAA56BB}"/>
          </ac:spMkLst>
        </pc:spChg>
        <pc:grpChg chg="add del mod">
          <ac:chgData name="Mr. PPT" userId="6442ff2356111531" providerId="LiveId" clId="{C9A97C84-3C63-45F7-BED5-E40506D15696}" dt="2022-09-28T10:35:07.796" v="3881" actId="165"/>
          <ac:grpSpMkLst>
            <pc:docMk/>
            <pc:sldMk cId="805748407" sldId="2714"/>
            <ac:grpSpMk id="9" creationId="{A1847358-0197-4A24-9FF2-AD263CB074E7}"/>
          </ac:grpSpMkLst>
        </pc:grpChg>
        <pc:grpChg chg="add mod">
          <ac:chgData name="Mr. PPT" userId="6442ff2356111531" providerId="LiveId" clId="{C9A97C84-3C63-45F7-BED5-E40506D15696}" dt="2022-09-28T10:35:10.035" v="3882" actId="164"/>
          <ac:grpSpMkLst>
            <pc:docMk/>
            <pc:sldMk cId="805748407" sldId="2714"/>
            <ac:grpSpMk id="10" creationId="{FA78FA0B-D576-4929-A7C1-2207373D6DB9}"/>
          </ac:grpSpMkLst>
        </pc:grpChg>
        <pc:grpChg chg="add del mod">
          <ac:chgData name="Mr. PPT" userId="6442ff2356111531" providerId="LiveId" clId="{C9A97C84-3C63-45F7-BED5-E40506D15696}" dt="2022-09-28T10:35:23.225" v="3887" actId="165"/>
          <ac:grpSpMkLst>
            <pc:docMk/>
            <pc:sldMk cId="805748407" sldId="2714"/>
            <ac:grpSpMk id="30" creationId="{49DF94E7-9316-4683-B15E-F7222679F957}"/>
          </ac:grpSpMkLst>
        </pc:grpChg>
        <pc:grpChg chg="add del mod">
          <ac:chgData name="Mr. PPT" userId="6442ff2356111531" providerId="LiveId" clId="{C9A97C84-3C63-45F7-BED5-E40506D15696}" dt="2022-09-28T10:35:24.384" v="3888" actId="165"/>
          <ac:grpSpMkLst>
            <pc:docMk/>
            <pc:sldMk cId="805748407" sldId="2714"/>
            <ac:grpSpMk id="34" creationId="{572C4CC3-7292-40A6-BE87-182D4AB4183B}"/>
          </ac:grpSpMkLst>
        </pc:grpChg>
        <pc:picChg chg="add mod ord">
          <ac:chgData name="Mr. PPT" userId="6442ff2356111531" providerId="LiveId" clId="{C9A97C84-3C63-45F7-BED5-E40506D15696}" dt="2022-09-28T10:31:56.921" v="3762" actId="167"/>
          <ac:picMkLst>
            <pc:docMk/>
            <pc:sldMk cId="805748407" sldId="2714"/>
            <ac:picMk id="7" creationId="{634430BF-4369-411B-BC8B-4ACC30E59662}"/>
          </ac:picMkLst>
        </pc:picChg>
        <pc:picChg chg="del">
          <ac:chgData name="Mr. PPT" userId="6442ff2356111531" providerId="LiveId" clId="{C9A97C84-3C63-45F7-BED5-E40506D15696}" dt="2022-09-28T10:48:46.522" v="4034" actId="478"/>
          <ac:picMkLst>
            <pc:docMk/>
            <pc:sldMk cId="805748407" sldId="2714"/>
            <ac:picMk id="19" creationId="{A7C6C073-D439-49D9-A7C8-602DDD325C32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24" creationId="{D1FE560F-EE5A-4E95-BEA2-E8420F8EECB4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42" creationId="{8D8D287E-2B9E-484E-A53E-034F546664E5}"/>
          </ac:picMkLst>
        </pc:picChg>
        <pc:picChg chg="del">
          <ac:chgData name="Mr. PPT" userId="6442ff2356111531" providerId="LiveId" clId="{C9A97C84-3C63-45F7-BED5-E40506D15696}" dt="2022-09-28T10:27:38.268" v="3735" actId="478"/>
          <ac:picMkLst>
            <pc:docMk/>
            <pc:sldMk cId="805748407" sldId="2714"/>
            <ac:picMk id="43" creationId="{B09CC7D5-9601-4B41-AB57-3813B91A8C81}"/>
          </ac:picMkLst>
        </pc:picChg>
      </pc:sldChg>
      <pc:sldChg chg="addSp delSp modSp add mod ord">
        <pc:chgData name="Mr. PPT" userId="6442ff2356111531" providerId="LiveId" clId="{C9A97C84-3C63-45F7-BED5-E40506D15696}" dt="2022-09-28T10:48:45.042" v="4033" actId="478"/>
        <pc:sldMkLst>
          <pc:docMk/>
          <pc:sldMk cId="13965436" sldId="2715"/>
        </pc:sldMkLst>
        <pc:spChg chg="add mod ord">
          <ac:chgData name="Mr. PPT" userId="6442ff2356111531" providerId="LiveId" clId="{C9A97C84-3C63-45F7-BED5-E40506D15696}" dt="2022-09-28T10:46:26.373" v="4008" actId="465"/>
          <ac:spMkLst>
            <pc:docMk/>
            <pc:sldMk cId="13965436" sldId="2715"/>
            <ac:spMk id="18" creationId="{9F4F2635-13B5-4EF2-8A4F-CD3DFDA34713}"/>
          </ac:spMkLst>
        </pc:spChg>
        <pc:spChg chg="add mod">
          <ac:chgData name="Mr. PPT" userId="6442ff2356111531" providerId="LiveId" clId="{C9A97C84-3C63-45F7-BED5-E40506D15696}" dt="2022-09-28T10:42:38.489" v="3931" actId="20577"/>
          <ac:spMkLst>
            <pc:docMk/>
            <pc:sldMk cId="13965436" sldId="2715"/>
            <ac:spMk id="21" creationId="{AA21E2E5-2D3B-43A5-92EA-B1032BFAC9B9}"/>
          </ac:spMkLst>
        </pc:spChg>
        <pc:spChg chg="add mod">
          <ac:chgData name="Mr. PPT" userId="6442ff2356111531" providerId="LiveId" clId="{C9A97C84-3C63-45F7-BED5-E40506D15696}" dt="2022-09-28T10:44:52.372" v="3952" actId="1076"/>
          <ac:spMkLst>
            <pc:docMk/>
            <pc:sldMk cId="13965436" sldId="2715"/>
            <ac:spMk id="22" creationId="{420BEF6A-6245-4DE8-B5C8-AEA117FE0BAE}"/>
          </ac:spMkLst>
        </pc:spChg>
        <pc:spChg chg="add mod">
          <ac:chgData name="Mr. PPT" userId="6442ff2356111531" providerId="LiveId" clId="{C9A97C84-3C63-45F7-BED5-E40506D15696}" dt="2022-09-28T10:44:52.372" v="3952" actId="1076"/>
          <ac:spMkLst>
            <pc:docMk/>
            <pc:sldMk cId="13965436" sldId="2715"/>
            <ac:spMk id="23" creationId="{9D14240C-11C4-4728-B419-7EF7B0E2C792}"/>
          </ac:spMkLst>
        </pc:spChg>
        <pc:spChg chg="add mod">
          <ac:chgData name="Mr. PPT" userId="6442ff2356111531" providerId="LiveId" clId="{C9A97C84-3C63-45F7-BED5-E40506D15696}" dt="2022-09-28T10:44:44.791" v="3951" actId="1076"/>
          <ac:spMkLst>
            <pc:docMk/>
            <pc:sldMk cId="13965436" sldId="2715"/>
            <ac:spMk id="25" creationId="{CC9F6E1F-FB99-4BCA-B1F0-BE718BCD2C2C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28" creationId="{4BD8EB8E-B0F3-475F-94D2-24C7DF8D2068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29" creationId="{471C5475-B324-486D-A0FA-BB4FF8C818B0}"/>
          </ac:spMkLst>
        </pc:spChg>
        <pc:spChg chg="add del mod">
          <ac:chgData name="Mr. PPT" userId="6442ff2356111531" providerId="LiveId" clId="{C9A97C84-3C63-45F7-BED5-E40506D15696}" dt="2022-09-28T10:45:59.949" v="4002" actId="478"/>
          <ac:spMkLst>
            <pc:docMk/>
            <pc:sldMk cId="13965436" sldId="2715"/>
            <ac:spMk id="30" creationId="{304DF3E2-E3EB-4C63-965B-B8EC1EAECDD6}"/>
          </ac:spMkLst>
        </pc:spChg>
        <pc:spChg chg="add del mod">
          <ac:chgData name="Mr. PPT" userId="6442ff2356111531" providerId="LiveId" clId="{C9A97C84-3C63-45F7-BED5-E40506D15696}" dt="2022-09-28T10:45:59.949" v="4002" actId="478"/>
          <ac:spMkLst>
            <pc:docMk/>
            <pc:sldMk cId="13965436" sldId="2715"/>
            <ac:spMk id="31" creationId="{15AB2550-1894-449D-8FD8-738BD6CBCBD6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4" creationId="{4E960F89-82A2-42C0-AAB4-5AB88CC4C059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35" creationId="{B82D89E6-EA2D-450A-A661-ED7788F7662C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36" creationId="{6ED5021A-3456-44C4-A7A8-0C16DD25646F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7" creationId="{0ED0B450-5A38-4061-9A4F-D44AAFE1AA63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39" creationId="{72D34921-AE98-4231-87B1-2AD2CD773175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40" creationId="{7D394571-43C4-4A4B-9DEB-353CB3ADB55E}"/>
          </ac:spMkLst>
        </pc:spChg>
        <pc:spChg chg="del">
          <ac:chgData name="Mr. PPT" userId="6442ff2356111531" providerId="LiveId" clId="{C9A97C84-3C63-45F7-BED5-E40506D15696}" dt="2022-09-28T10:36:51.181" v="3910" actId="478"/>
          <ac:spMkLst>
            <pc:docMk/>
            <pc:sldMk cId="13965436" sldId="2715"/>
            <ac:spMk id="41" creationId="{B6730470-D119-488A-9368-147DEFAA56BB}"/>
          </ac:spMkLst>
        </pc:spChg>
        <pc:spChg chg="mod topLvl">
          <ac:chgData name="Mr. PPT" userId="6442ff2356111531" providerId="LiveId" clId="{C9A97C84-3C63-45F7-BED5-E40506D15696}" dt="2022-09-28T10:47:08.221" v="4025" actId="552"/>
          <ac:spMkLst>
            <pc:docMk/>
            <pc:sldMk cId="13965436" sldId="2715"/>
            <ac:spMk id="44" creationId="{4C49FD9D-28F8-417E-AC75-D59579785A94}"/>
          </ac:spMkLst>
        </pc:s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2" creationId="{32683FDC-FDCA-4639-ACC1-DFD16D5B2414}"/>
          </ac:grpSpMkLst>
        </pc:grpChg>
        <pc:grpChg chg="add del mod">
          <ac:chgData name="Mr. PPT" userId="6442ff2356111531" providerId="LiveId" clId="{C9A97C84-3C63-45F7-BED5-E40506D15696}" dt="2022-09-28T10:45:14.665" v="3955" actId="165"/>
          <ac:grpSpMkLst>
            <pc:docMk/>
            <pc:sldMk cId="13965436" sldId="2715"/>
            <ac:grpSpMk id="27" creationId="{504CD646-2CE1-4873-A2BB-8C7E9B838CA9}"/>
          </ac:grpSpMkLst>
        </pc:gr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32" creationId="{F475CB5B-1A78-4B68-8044-932F34DAAFE9}"/>
          </ac:grpSpMkLst>
        </pc:grpChg>
        <pc:grpChg chg="add del mod">
          <ac:chgData name="Mr. PPT" userId="6442ff2356111531" providerId="LiveId" clId="{C9A97C84-3C63-45F7-BED5-E40506D15696}" dt="2022-09-28T10:46:41.179" v="4010" actId="165"/>
          <ac:grpSpMkLst>
            <pc:docMk/>
            <pc:sldMk cId="13965436" sldId="2715"/>
            <ac:grpSpMk id="38" creationId="{B9CA10EE-5A17-40BC-BB4E-D6E16BCFC53E}"/>
          </ac:grpSpMkLst>
        </pc:grpChg>
        <pc:picChg chg="del">
          <ac:chgData name="Mr. PPT" userId="6442ff2356111531" providerId="LiveId" clId="{C9A97C84-3C63-45F7-BED5-E40506D15696}" dt="2022-09-28T10:48:45.042" v="4033" actId="478"/>
          <ac:picMkLst>
            <pc:docMk/>
            <pc:sldMk cId="13965436" sldId="2715"/>
            <ac:picMk id="19" creationId="{A7C6C073-D439-49D9-A7C8-602DDD325C32}"/>
          </ac:picMkLst>
        </pc:picChg>
        <pc:picChg chg="add mod ord modCrop">
          <ac:chgData name="Mr. PPT" userId="6442ff2356111531" providerId="LiveId" clId="{C9A97C84-3C63-45F7-BED5-E40506D15696}" dt="2022-09-28T10:39:17.529" v="3926"/>
          <ac:picMkLst>
            <pc:docMk/>
            <pc:sldMk cId="13965436" sldId="2715"/>
            <ac:picMk id="20" creationId="{DF0CF45E-0E2E-46A3-AD0E-5BD122CA5B27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24" creationId="{D1FE560F-EE5A-4E95-BEA2-E8420F8EECB4}"/>
          </ac:picMkLst>
        </pc:picChg>
        <pc:picChg chg="add mod">
          <ac:chgData name="Mr. PPT" userId="6442ff2356111531" providerId="LiveId" clId="{C9A97C84-3C63-45F7-BED5-E40506D15696}" dt="2022-09-28T10:44:44.791" v="3951" actId="1076"/>
          <ac:picMkLst>
            <pc:docMk/>
            <pc:sldMk cId="13965436" sldId="2715"/>
            <ac:picMk id="26" creationId="{C397637E-0C78-4C77-8513-FD99AA177B68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33" creationId="{9D3B9072-7A6B-4D8B-BFD6-C4E30525A7F1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42" creationId="{8D8D287E-2B9E-484E-A53E-034F546664E5}"/>
          </ac:picMkLst>
        </pc:picChg>
        <pc:picChg chg="del">
          <ac:chgData name="Mr. PPT" userId="6442ff2356111531" providerId="LiveId" clId="{C9A97C84-3C63-45F7-BED5-E40506D15696}" dt="2022-09-28T10:36:51.181" v="3910" actId="478"/>
          <ac:picMkLst>
            <pc:docMk/>
            <pc:sldMk cId="13965436" sldId="2715"/>
            <ac:picMk id="43" creationId="{B09CC7D5-9601-4B41-AB57-3813B91A8C81}"/>
          </ac:picMkLst>
        </pc:picChg>
      </pc:sldChg>
      <pc:sldMasterChg chg="modSldLayout">
        <pc:chgData name="Mr. PPT" userId="6442ff2356111531" providerId="LiveId" clId="{C9A97C84-3C63-45F7-BED5-E40506D15696}" dt="2022-09-28T02:25:58.557" v="440" actId="735"/>
        <pc:sldMasterMkLst>
          <pc:docMk/>
          <pc:sldMasterMk cId="3588263320" sldId="2147483648"/>
        </pc:sldMasterMkLst>
        <pc:sldLayoutChg chg="modSp">
          <pc:chgData name="Mr. PPT" userId="6442ff2356111531" providerId="LiveId" clId="{C9A97C84-3C63-45F7-BED5-E40506D15696}" dt="2022-09-28T02:25:58.557" v="440" actId="735"/>
          <pc:sldLayoutMkLst>
            <pc:docMk/>
            <pc:sldMasterMk cId="3588263320" sldId="2147483648"/>
            <pc:sldLayoutMk cId="4059251656" sldId="2147483655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8:41.356" v="4032" actId="47"/>
        <pc:sldMasterMkLst>
          <pc:docMk/>
          <pc:sldMasterMk cId="1897277531" sldId="2147483660"/>
        </pc:sldMasterMkLst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967095575" sldId="214748366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372132205" sldId="214748366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37579946" sldId="214748366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16764204" sldId="214748366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57751045" sldId="214748366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369370791" sldId="214748366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103176722" sldId="214748366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82488476" sldId="214748366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024902099" sldId="214748366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06775772" sldId="214748367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26569610" sldId="2147483671"/>
          </pc:sldLayoutMkLst>
        </pc:sldLayoutChg>
        <pc:sldLayoutChg chg="del">
          <pc:chgData name="Mr. PPT" userId="6442ff2356111531" providerId="LiveId" clId="{C9A97C84-3C63-45F7-BED5-E40506D15696}" dt="2022-09-28T08:16:48.104" v="2844" actId="47"/>
          <pc:sldLayoutMkLst>
            <pc:docMk/>
            <pc:sldMasterMk cId="1897277531" sldId="2147483660"/>
            <pc:sldLayoutMk cId="3094708166" sldId="214748367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904040336" sldId="214748367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684818542" sldId="214748367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4009172242" sldId="214748367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876700547" sldId="2147483676"/>
          </pc:sldLayoutMkLst>
        </pc:sldLayoutChg>
        <pc:sldLayoutChg chg="del">
          <pc:chgData name="Mr. PPT" userId="6442ff2356111531" providerId="LiveId" clId="{C9A97C84-3C63-45F7-BED5-E40506D15696}" dt="2022-09-28T04:36:22.538" v="826" actId="47"/>
          <pc:sldLayoutMkLst>
            <pc:docMk/>
            <pc:sldMasterMk cId="1897277531" sldId="2147483660"/>
            <pc:sldLayoutMk cId="3183363875" sldId="214748367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620127444" sldId="214748367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029636808" sldId="214748367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814443173" sldId="214748368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648834801" sldId="2147483681"/>
          </pc:sldLayoutMkLst>
        </pc:sldLayoutChg>
        <pc:sldLayoutChg chg="del">
          <pc:chgData name="Mr. PPT" userId="6442ff2356111531" providerId="LiveId" clId="{C9A97C84-3C63-45F7-BED5-E40506D15696}" dt="2022-09-28T06:55:12.772" v="1957" actId="47"/>
          <pc:sldLayoutMkLst>
            <pc:docMk/>
            <pc:sldMasterMk cId="1897277531" sldId="2147483660"/>
            <pc:sldLayoutMk cId="451472212" sldId="214748368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4265633444" sldId="214748368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757157168" sldId="214748368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754821642" sldId="214748368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80812691" sldId="214748368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443329286" sldId="214748368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808451376" sldId="214748368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346691724" sldId="214748368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2147879137" sldId="214748369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79125992" sldId="214748369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1019028723" sldId="214748369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839780353" sldId="214748369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266848579" sldId="214748369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1897277531" sldId="2147483660"/>
            <pc:sldLayoutMk cId="3787435966" sldId="2147483695"/>
          </pc:sldLayoutMkLst>
        </pc:sldLayoutChg>
      </pc:sldMasterChg>
      <pc:sldMasterChg chg="del delSldLayout">
        <pc:chgData name="Mr. PPT" userId="6442ff2356111531" providerId="LiveId" clId="{C9A97C84-3C63-45F7-BED5-E40506D15696}" dt="2022-09-28T06:42:48.241" v="1816" actId="47"/>
        <pc:sldMasterMkLst>
          <pc:docMk/>
          <pc:sldMasterMk cId="3270938031" sldId="2147483696"/>
        </pc:sldMasterMkLst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166167640" sldId="2147483697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2369232940" sldId="2147483698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4107835641" sldId="2147483699"/>
          </pc:sldLayoutMkLst>
        </pc:sldLayoutChg>
        <pc:sldLayoutChg chg="del">
          <pc:chgData name="Mr. PPT" userId="6442ff2356111531" providerId="LiveId" clId="{C9A97C84-3C63-45F7-BED5-E40506D15696}" dt="2022-09-28T06:42:48.241" v="1816" actId="47"/>
          <pc:sldLayoutMkLst>
            <pc:docMk/>
            <pc:sldMasterMk cId="3270938031" sldId="2147483696"/>
            <pc:sldLayoutMk cId="2476068412" sldId="2147483700"/>
          </pc:sldLayoutMkLst>
        </pc:sldLayoutChg>
      </pc:sldMasterChg>
      <pc:sldMasterChg chg="del delSldLayout">
        <pc:chgData name="Mr. PPT" userId="6442ff2356111531" providerId="LiveId" clId="{C9A97C84-3C63-45F7-BED5-E40506D15696}" dt="2022-09-28T07:41:52.026" v="2376" actId="47"/>
        <pc:sldMasterMkLst>
          <pc:docMk/>
          <pc:sldMasterMk cId="3954993393" sldId="2147483701"/>
        </pc:sldMasterMkLst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108006390" sldId="2147483702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3703629622" sldId="2147483703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330640836" sldId="2147483704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737163921" sldId="2147483705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2490937719" sldId="2147483706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2402856475" sldId="2147483707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514422860" sldId="2147483708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285990182" sldId="2147483709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770480047" sldId="2147483710"/>
          </pc:sldLayoutMkLst>
        </pc:sldLayoutChg>
        <pc:sldLayoutChg chg="del">
          <pc:chgData name="Mr. PPT" userId="6442ff2356111531" providerId="LiveId" clId="{C9A97C84-3C63-45F7-BED5-E40506D15696}" dt="2022-09-28T07:41:52.026" v="2376" actId="47"/>
          <pc:sldLayoutMkLst>
            <pc:docMk/>
            <pc:sldMasterMk cId="3954993393" sldId="2147483701"/>
            <pc:sldLayoutMk cId="1602730236" sldId="2147483711"/>
          </pc:sldLayoutMkLst>
        </pc:sldLayoutChg>
      </pc:sldMasterChg>
      <pc:sldMasterChg chg="del delSldLayout">
        <pc:chgData name="Mr. PPT" userId="6442ff2356111531" providerId="LiveId" clId="{C9A97C84-3C63-45F7-BED5-E40506D15696}" dt="2022-09-28T08:09:45.056" v="2682" actId="47"/>
        <pc:sldMasterMkLst>
          <pc:docMk/>
          <pc:sldMasterMk cId="2799128219" sldId="2147483712"/>
        </pc:sldMasterMkLst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4090821138" sldId="2147483713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1268336538" sldId="2147483714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370724740" sldId="2147483715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685420356" sldId="2147483716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762269716" sldId="2147483717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2804538662" sldId="2147483718"/>
          </pc:sldLayoutMkLst>
        </pc:sldLayoutChg>
        <pc:sldLayoutChg chg="del">
          <pc:chgData name="Mr. PPT" userId="6442ff2356111531" providerId="LiveId" clId="{C9A97C84-3C63-45F7-BED5-E40506D15696}" dt="2022-09-28T08:09:45.056" v="2682" actId="47"/>
          <pc:sldLayoutMkLst>
            <pc:docMk/>
            <pc:sldMasterMk cId="2799128219" sldId="2147483712"/>
            <pc:sldLayoutMk cId="3389855134" sldId="2147483719"/>
          </pc:sldLayoutMkLst>
        </pc:sldLayoutChg>
      </pc:sldMasterChg>
      <pc:sldMasterChg chg="del delSldLayout">
        <pc:chgData name="Mr. PPT" userId="6442ff2356111531" providerId="LiveId" clId="{C9A97C84-3C63-45F7-BED5-E40506D15696}" dt="2022-09-28T10:12:17.924" v="3615" actId="47"/>
        <pc:sldMasterMkLst>
          <pc:docMk/>
          <pc:sldMasterMk cId="3686308911" sldId="2147483720"/>
        </pc:sldMasterMkLst>
        <pc:sldLayoutChg chg="del">
          <pc:chgData name="Mr. PPT" userId="6442ff2356111531" providerId="LiveId" clId="{C9A97C84-3C63-45F7-BED5-E40506D15696}" dt="2022-09-28T10:12:17.924" v="3615" actId="47"/>
          <pc:sldLayoutMkLst>
            <pc:docMk/>
            <pc:sldMasterMk cId="3686308911" sldId="2147483720"/>
            <pc:sldLayoutMk cId="951813880" sldId="2147483721"/>
          </pc:sldLayoutMkLst>
        </pc:sldLayoutChg>
        <pc:sldLayoutChg chg="del">
          <pc:chgData name="Mr. PPT" userId="6442ff2356111531" providerId="LiveId" clId="{C9A97C84-3C63-45F7-BED5-E40506D15696}" dt="2022-09-28T10:12:17.924" v="3615" actId="47"/>
          <pc:sldLayoutMkLst>
            <pc:docMk/>
            <pc:sldMasterMk cId="3686308911" sldId="2147483720"/>
            <pc:sldLayoutMk cId="1579620930" sldId="2147483723"/>
          </pc:sldLayoutMkLst>
        </pc:sldLayoutChg>
      </pc:sldMasterChg>
      <pc:sldMasterChg chg="del delSldLayout">
        <pc:chgData name="Mr. PPT" userId="6442ff2356111531" providerId="LiveId" clId="{C9A97C84-3C63-45F7-BED5-E40506D15696}" dt="2022-09-28T07:54:07.082" v="2493" actId="47"/>
        <pc:sldMasterMkLst>
          <pc:docMk/>
          <pc:sldMasterMk cId="2704409727" sldId="2147483724"/>
        </pc:sldMasterMkLst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3682289762" sldId="2147483725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1121137442" sldId="2147483726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4260863121" sldId="2147483727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245159197" sldId="2147483729"/>
          </pc:sldLayoutMkLst>
        </pc:sldLayoutChg>
        <pc:sldLayoutChg chg="del">
          <pc:chgData name="Mr. PPT" userId="6442ff2356111531" providerId="LiveId" clId="{C9A97C84-3C63-45F7-BED5-E40506D15696}" dt="2022-09-28T07:54:07.082" v="2493" actId="47"/>
          <pc:sldLayoutMkLst>
            <pc:docMk/>
            <pc:sldMasterMk cId="2704409727" sldId="2147483724"/>
            <pc:sldLayoutMk cId="2044868501" sldId="2147483730"/>
          </pc:sldLayoutMkLst>
        </pc:sldLayoutChg>
      </pc:sldMasterChg>
      <pc:sldMasterChg chg="del delSldLayout">
        <pc:chgData name="Mr. PPT" userId="6442ff2356111531" providerId="LiveId" clId="{C9A97C84-3C63-45F7-BED5-E40506D15696}" dt="2022-09-28T08:05:47.176" v="2635" actId="47"/>
        <pc:sldMasterMkLst>
          <pc:docMk/>
          <pc:sldMasterMk cId="2479558908" sldId="2147483731"/>
        </pc:sldMasterMkLst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905550914" sldId="214748373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403158156" sldId="214748373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852546713" sldId="214748373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247377816" sldId="214748373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166921702" sldId="214748373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012266031" sldId="214748373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756747536" sldId="214748373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728889012" sldId="2147483739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836696389" sldId="2147483740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4172859749" sldId="2147483741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632174954" sldId="214748374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393207154" sldId="214748374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801768802" sldId="214748374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30506531" sldId="214748374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15275550" sldId="214748374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254031936" sldId="214748374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782951293" sldId="214748374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3631826440" sldId="2147483749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017172402" sldId="2147483750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954610013" sldId="2147483751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936718094" sldId="2147483752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423379788" sldId="2147483753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60309335" sldId="2147483754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663367881" sldId="2147483755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1120986632" sldId="2147483756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691962507" sldId="2147483757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196061510" sldId="2147483758"/>
          </pc:sldLayoutMkLst>
        </pc:sldLayoutChg>
        <pc:sldLayoutChg chg="del">
          <pc:chgData name="Mr. PPT" userId="6442ff2356111531" providerId="LiveId" clId="{C9A97C84-3C63-45F7-BED5-E40506D15696}" dt="2022-09-28T08:05:47.176" v="2635" actId="47"/>
          <pc:sldLayoutMkLst>
            <pc:docMk/>
            <pc:sldMasterMk cId="2479558908" sldId="2147483731"/>
            <pc:sldLayoutMk cId="2686126541" sldId="2147483759"/>
          </pc:sldLayoutMkLst>
        </pc:sldLayoutChg>
      </pc:sldMasterChg>
      <pc:sldMasterChg chg="del delSldLayout">
        <pc:chgData name="Mr. PPT" userId="6442ff2356111531" providerId="LiveId" clId="{C9A97C84-3C63-45F7-BED5-E40506D15696}" dt="2022-09-29T01:31:24.744" v="4087" actId="2696"/>
        <pc:sldMasterMkLst>
          <pc:docMk/>
          <pc:sldMasterMk cId="828145834" sldId="2147483760"/>
        </pc:sldMasterMkLst>
        <pc:sldLayoutChg chg="del">
          <pc:chgData name="Mr. PPT" userId="6442ff2356111531" providerId="LiveId" clId="{C9A97C84-3C63-45F7-BED5-E40506D15696}" dt="2022-09-29T01:31:24.691" v="4057" actId="2696"/>
          <pc:sldLayoutMkLst>
            <pc:docMk/>
            <pc:sldMasterMk cId="828145834" sldId="2147483760"/>
            <pc:sldLayoutMk cId="2333966025" sldId="2147483761"/>
          </pc:sldLayoutMkLst>
        </pc:sldLayoutChg>
        <pc:sldLayoutChg chg="del">
          <pc:chgData name="Mr. PPT" userId="6442ff2356111531" providerId="LiveId" clId="{C9A97C84-3C63-45F7-BED5-E40506D15696}" dt="2022-09-29T01:31:24.694" v="4058" actId="2696"/>
          <pc:sldLayoutMkLst>
            <pc:docMk/>
            <pc:sldMasterMk cId="828145834" sldId="2147483760"/>
            <pc:sldLayoutMk cId="3668126966" sldId="2147483762"/>
          </pc:sldLayoutMkLst>
        </pc:sldLayoutChg>
        <pc:sldLayoutChg chg="del">
          <pc:chgData name="Mr. PPT" userId="6442ff2356111531" providerId="LiveId" clId="{C9A97C84-3C63-45F7-BED5-E40506D15696}" dt="2022-09-29T01:31:24.696" v="4059" actId="2696"/>
          <pc:sldLayoutMkLst>
            <pc:docMk/>
            <pc:sldMasterMk cId="828145834" sldId="2147483760"/>
            <pc:sldLayoutMk cId="1623105960" sldId="2147483763"/>
          </pc:sldLayoutMkLst>
        </pc:sldLayoutChg>
        <pc:sldLayoutChg chg="del">
          <pc:chgData name="Mr. PPT" userId="6442ff2356111531" providerId="LiveId" clId="{C9A97C84-3C63-45F7-BED5-E40506D15696}" dt="2022-09-29T01:31:24.697" v="4060" actId="2696"/>
          <pc:sldLayoutMkLst>
            <pc:docMk/>
            <pc:sldMasterMk cId="828145834" sldId="2147483760"/>
            <pc:sldLayoutMk cId="3332590671" sldId="2147483764"/>
          </pc:sldLayoutMkLst>
        </pc:sldLayoutChg>
        <pc:sldLayoutChg chg="del">
          <pc:chgData name="Mr. PPT" userId="6442ff2356111531" providerId="LiveId" clId="{C9A97C84-3C63-45F7-BED5-E40506D15696}" dt="2022-09-29T01:31:24.699" v="4061" actId="2696"/>
          <pc:sldLayoutMkLst>
            <pc:docMk/>
            <pc:sldMasterMk cId="828145834" sldId="2147483760"/>
            <pc:sldLayoutMk cId="1638705092" sldId="2147483765"/>
          </pc:sldLayoutMkLst>
        </pc:sldLayoutChg>
        <pc:sldLayoutChg chg="del">
          <pc:chgData name="Mr. PPT" userId="6442ff2356111531" providerId="LiveId" clId="{C9A97C84-3C63-45F7-BED5-E40506D15696}" dt="2022-09-29T01:31:24.701" v="4062" actId="2696"/>
          <pc:sldLayoutMkLst>
            <pc:docMk/>
            <pc:sldMasterMk cId="828145834" sldId="2147483760"/>
            <pc:sldLayoutMk cId="4110221084" sldId="2147483766"/>
          </pc:sldLayoutMkLst>
        </pc:sldLayoutChg>
        <pc:sldLayoutChg chg="del">
          <pc:chgData name="Mr. PPT" userId="6442ff2356111531" providerId="LiveId" clId="{C9A97C84-3C63-45F7-BED5-E40506D15696}" dt="2022-09-29T01:31:24.704" v="4063" actId="2696"/>
          <pc:sldLayoutMkLst>
            <pc:docMk/>
            <pc:sldMasterMk cId="828145834" sldId="2147483760"/>
            <pc:sldLayoutMk cId="2321045211" sldId="2147483767"/>
          </pc:sldLayoutMkLst>
        </pc:sldLayoutChg>
        <pc:sldLayoutChg chg="del">
          <pc:chgData name="Mr. PPT" userId="6442ff2356111531" providerId="LiveId" clId="{C9A97C84-3C63-45F7-BED5-E40506D15696}" dt="2022-09-29T01:31:24.706" v="4064" actId="2696"/>
          <pc:sldLayoutMkLst>
            <pc:docMk/>
            <pc:sldMasterMk cId="828145834" sldId="2147483760"/>
            <pc:sldLayoutMk cId="1274037069" sldId="2147483768"/>
          </pc:sldLayoutMkLst>
        </pc:sldLayoutChg>
        <pc:sldLayoutChg chg="del">
          <pc:chgData name="Mr. PPT" userId="6442ff2356111531" providerId="LiveId" clId="{C9A97C84-3C63-45F7-BED5-E40506D15696}" dt="2022-09-29T01:31:24.708" v="4065" actId="2696"/>
          <pc:sldLayoutMkLst>
            <pc:docMk/>
            <pc:sldMasterMk cId="828145834" sldId="2147483760"/>
            <pc:sldLayoutMk cId="1800779167" sldId="2147483769"/>
          </pc:sldLayoutMkLst>
        </pc:sldLayoutChg>
        <pc:sldLayoutChg chg="del">
          <pc:chgData name="Mr. PPT" userId="6442ff2356111531" providerId="LiveId" clId="{C9A97C84-3C63-45F7-BED5-E40506D15696}" dt="2022-09-29T01:31:24.709" v="4066" actId="2696"/>
          <pc:sldLayoutMkLst>
            <pc:docMk/>
            <pc:sldMasterMk cId="828145834" sldId="2147483760"/>
            <pc:sldLayoutMk cId="3100092024" sldId="2147483770"/>
          </pc:sldLayoutMkLst>
        </pc:sldLayoutChg>
        <pc:sldLayoutChg chg="del">
          <pc:chgData name="Mr. PPT" userId="6442ff2356111531" providerId="LiveId" clId="{C9A97C84-3C63-45F7-BED5-E40506D15696}" dt="2022-09-29T01:31:24.712" v="4067" actId="2696"/>
          <pc:sldLayoutMkLst>
            <pc:docMk/>
            <pc:sldMasterMk cId="828145834" sldId="2147483760"/>
            <pc:sldLayoutMk cId="4018684122" sldId="2147483771"/>
          </pc:sldLayoutMkLst>
        </pc:sldLayoutChg>
        <pc:sldLayoutChg chg="del">
          <pc:chgData name="Mr. PPT" userId="6442ff2356111531" providerId="LiveId" clId="{C9A97C84-3C63-45F7-BED5-E40506D15696}" dt="2022-09-29T01:31:24.713" v="4068" actId="2696"/>
          <pc:sldLayoutMkLst>
            <pc:docMk/>
            <pc:sldMasterMk cId="828145834" sldId="2147483760"/>
            <pc:sldLayoutMk cId="1307354745" sldId="2147483772"/>
          </pc:sldLayoutMkLst>
        </pc:sldLayoutChg>
        <pc:sldLayoutChg chg="del">
          <pc:chgData name="Mr. PPT" userId="6442ff2356111531" providerId="LiveId" clId="{C9A97C84-3C63-45F7-BED5-E40506D15696}" dt="2022-09-29T01:31:24.714" v="4069" actId="2696"/>
          <pc:sldLayoutMkLst>
            <pc:docMk/>
            <pc:sldMasterMk cId="828145834" sldId="2147483760"/>
            <pc:sldLayoutMk cId="1801727478" sldId="2147483773"/>
          </pc:sldLayoutMkLst>
        </pc:sldLayoutChg>
        <pc:sldLayoutChg chg="del">
          <pc:chgData name="Mr. PPT" userId="6442ff2356111531" providerId="LiveId" clId="{C9A97C84-3C63-45F7-BED5-E40506D15696}" dt="2022-09-29T01:31:24.715" v="4070" actId="2696"/>
          <pc:sldLayoutMkLst>
            <pc:docMk/>
            <pc:sldMasterMk cId="828145834" sldId="2147483760"/>
            <pc:sldLayoutMk cId="3487180681" sldId="2147483774"/>
          </pc:sldLayoutMkLst>
        </pc:sldLayoutChg>
        <pc:sldLayoutChg chg="del">
          <pc:chgData name="Mr. PPT" userId="6442ff2356111531" providerId="LiveId" clId="{C9A97C84-3C63-45F7-BED5-E40506D15696}" dt="2022-09-29T01:31:24.717" v="4071" actId="2696"/>
          <pc:sldLayoutMkLst>
            <pc:docMk/>
            <pc:sldMasterMk cId="828145834" sldId="2147483760"/>
            <pc:sldLayoutMk cId="1926749757" sldId="2147483775"/>
          </pc:sldLayoutMkLst>
        </pc:sldLayoutChg>
        <pc:sldLayoutChg chg="del">
          <pc:chgData name="Mr. PPT" userId="6442ff2356111531" providerId="LiveId" clId="{C9A97C84-3C63-45F7-BED5-E40506D15696}" dt="2022-09-29T01:31:24.720" v="4072" actId="2696"/>
          <pc:sldLayoutMkLst>
            <pc:docMk/>
            <pc:sldMasterMk cId="828145834" sldId="2147483760"/>
            <pc:sldLayoutMk cId="25288758" sldId="2147483776"/>
          </pc:sldLayoutMkLst>
        </pc:sldLayoutChg>
        <pc:sldLayoutChg chg="del">
          <pc:chgData name="Mr. PPT" userId="6442ff2356111531" providerId="LiveId" clId="{C9A97C84-3C63-45F7-BED5-E40506D15696}" dt="2022-09-29T01:31:24.721" v="4073" actId="2696"/>
          <pc:sldLayoutMkLst>
            <pc:docMk/>
            <pc:sldMasterMk cId="828145834" sldId="2147483760"/>
            <pc:sldLayoutMk cId="4222055561" sldId="2147483777"/>
          </pc:sldLayoutMkLst>
        </pc:sldLayoutChg>
        <pc:sldLayoutChg chg="del">
          <pc:chgData name="Mr. PPT" userId="6442ff2356111531" providerId="LiveId" clId="{C9A97C84-3C63-45F7-BED5-E40506D15696}" dt="2022-09-29T01:31:24.722" v="4074" actId="2696"/>
          <pc:sldLayoutMkLst>
            <pc:docMk/>
            <pc:sldMasterMk cId="828145834" sldId="2147483760"/>
            <pc:sldLayoutMk cId="1106258439" sldId="2147483778"/>
          </pc:sldLayoutMkLst>
        </pc:sldLayoutChg>
        <pc:sldLayoutChg chg="del">
          <pc:chgData name="Mr. PPT" userId="6442ff2356111531" providerId="LiveId" clId="{C9A97C84-3C63-45F7-BED5-E40506D15696}" dt="2022-09-29T01:31:24.724" v="4075" actId="2696"/>
          <pc:sldLayoutMkLst>
            <pc:docMk/>
            <pc:sldMasterMk cId="828145834" sldId="2147483760"/>
            <pc:sldLayoutMk cId="3893626269" sldId="2147483779"/>
          </pc:sldLayoutMkLst>
        </pc:sldLayoutChg>
        <pc:sldLayoutChg chg="del">
          <pc:chgData name="Mr. PPT" userId="6442ff2356111531" providerId="LiveId" clId="{C9A97C84-3C63-45F7-BED5-E40506D15696}" dt="2022-09-29T01:31:24.725" v="4076" actId="2696"/>
          <pc:sldLayoutMkLst>
            <pc:docMk/>
            <pc:sldMasterMk cId="828145834" sldId="2147483760"/>
            <pc:sldLayoutMk cId="1172076610" sldId="2147483780"/>
          </pc:sldLayoutMkLst>
        </pc:sldLayoutChg>
        <pc:sldLayoutChg chg="del">
          <pc:chgData name="Mr. PPT" userId="6442ff2356111531" providerId="LiveId" clId="{C9A97C84-3C63-45F7-BED5-E40506D15696}" dt="2022-09-29T01:31:24.726" v="4077" actId="2696"/>
          <pc:sldLayoutMkLst>
            <pc:docMk/>
            <pc:sldMasterMk cId="828145834" sldId="2147483760"/>
            <pc:sldLayoutMk cId="2561961023" sldId="2147483781"/>
          </pc:sldLayoutMkLst>
        </pc:sldLayoutChg>
        <pc:sldLayoutChg chg="del">
          <pc:chgData name="Mr. PPT" userId="6442ff2356111531" providerId="LiveId" clId="{C9A97C84-3C63-45F7-BED5-E40506D15696}" dt="2022-09-29T01:31:24.728" v="4078" actId="2696"/>
          <pc:sldLayoutMkLst>
            <pc:docMk/>
            <pc:sldMasterMk cId="828145834" sldId="2147483760"/>
            <pc:sldLayoutMk cId="387431837" sldId="2147483782"/>
          </pc:sldLayoutMkLst>
        </pc:sldLayoutChg>
        <pc:sldLayoutChg chg="del">
          <pc:chgData name="Mr. PPT" userId="6442ff2356111531" providerId="LiveId" clId="{C9A97C84-3C63-45F7-BED5-E40506D15696}" dt="2022-09-29T01:31:24.729" v="4079" actId="2696"/>
          <pc:sldLayoutMkLst>
            <pc:docMk/>
            <pc:sldMasterMk cId="828145834" sldId="2147483760"/>
            <pc:sldLayoutMk cId="3719031674" sldId="2147483783"/>
          </pc:sldLayoutMkLst>
        </pc:sldLayoutChg>
        <pc:sldLayoutChg chg="del">
          <pc:chgData name="Mr. PPT" userId="6442ff2356111531" providerId="LiveId" clId="{C9A97C84-3C63-45F7-BED5-E40506D15696}" dt="2022-09-29T01:31:24.731" v="4080" actId="2696"/>
          <pc:sldLayoutMkLst>
            <pc:docMk/>
            <pc:sldMasterMk cId="828145834" sldId="2147483760"/>
            <pc:sldLayoutMk cId="4153710076" sldId="2147483784"/>
          </pc:sldLayoutMkLst>
        </pc:sldLayoutChg>
        <pc:sldLayoutChg chg="del">
          <pc:chgData name="Mr. PPT" userId="6442ff2356111531" providerId="LiveId" clId="{C9A97C84-3C63-45F7-BED5-E40506D15696}" dt="2022-09-29T01:31:24.731" v="4081" actId="2696"/>
          <pc:sldLayoutMkLst>
            <pc:docMk/>
            <pc:sldMasterMk cId="828145834" sldId="2147483760"/>
            <pc:sldLayoutMk cId="844185238" sldId="2147483785"/>
          </pc:sldLayoutMkLst>
        </pc:sldLayoutChg>
        <pc:sldLayoutChg chg="del">
          <pc:chgData name="Mr. PPT" userId="6442ff2356111531" providerId="LiveId" clId="{C9A97C84-3C63-45F7-BED5-E40506D15696}" dt="2022-09-29T01:31:24.732" v="4082" actId="2696"/>
          <pc:sldLayoutMkLst>
            <pc:docMk/>
            <pc:sldMasterMk cId="828145834" sldId="2147483760"/>
            <pc:sldLayoutMk cId="176165214" sldId="2147483786"/>
          </pc:sldLayoutMkLst>
        </pc:sldLayoutChg>
        <pc:sldLayoutChg chg="del">
          <pc:chgData name="Mr. PPT" userId="6442ff2356111531" providerId="LiveId" clId="{C9A97C84-3C63-45F7-BED5-E40506D15696}" dt="2022-09-29T01:31:24.736" v="4083" actId="2696"/>
          <pc:sldLayoutMkLst>
            <pc:docMk/>
            <pc:sldMasterMk cId="828145834" sldId="2147483760"/>
            <pc:sldLayoutMk cId="1459236031" sldId="2147483787"/>
          </pc:sldLayoutMkLst>
        </pc:sldLayoutChg>
        <pc:sldLayoutChg chg="del">
          <pc:chgData name="Mr. PPT" userId="6442ff2356111531" providerId="LiveId" clId="{C9A97C84-3C63-45F7-BED5-E40506D15696}" dt="2022-09-29T01:31:24.738" v="4084" actId="2696"/>
          <pc:sldLayoutMkLst>
            <pc:docMk/>
            <pc:sldMasterMk cId="828145834" sldId="2147483760"/>
            <pc:sldLayoutMk cId="3542332452" sldId="2147483788"/>
          </pc:sldLayoutMkLst>
        </pc:sldLayoutChg>
        <pc:sldLayoutChg chg="del">
          <pc:chgData name="Mr. PPT" userId="6442ff2356111531" providerId="LiveId" clId="{C9A97C84-3C63-45F7-BED5-E40506D15696}" dt="2022-09-29T01:31:24.739" v="4085" actId="2696"/>
          <pc:sldLayoutMkLst>
            <pc:docMk/>
            <pc:sldMasterMk cId="828145834" sldId="2147483760"/>
            <pc:sldLayoutMk cId="3355138168" sldId="2147483789"/>
          </pc:sldLayoutMkLst>
        </pc:sldLayoutChg>
        <pc:sldLayoutChg chg="del">
          <pc:chgData name="Mr. PPT" userId="6442ff2356111531" providerId="LiveId" clId="{C9A97C84-3C63-45F7-BED5-E40506D15696}" dt="2022-09-29T01:31:24.741" v="4086" actId="2696"/>
          <pc:sldLayoutMkLst>
            <pc:docMk/>
            <pc:sldMasterMk cId="828145834" sldId="2147483760"/>
            <pc:sldLayoutMk cId="627791758" sldId="2147483790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8:41.356" v="4032" actId="47"/>
        <pc:sldMasterMkLst>
          <pc:docMk/>
          <pc:sldMasterMk cId="859658571" sldId="2147483791"/>
        </pc:sldMasterMkLst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341146105" sldId="214748379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322218238" sldId="214748379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18900739" sldId="214748379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800798389" sldId="214748379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513968515" sldId="214748379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023276712" sldId="214748379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743109877" sldId="214748379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489269892" sldId="214748379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024298411" sldId="214748380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400277165" sldId="214748380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785936306" sldId="214748380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016480853" sldId="214748380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90384007" sldId="214748380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853995489" sldId="214748380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586279062" sldId="214748380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30938393" sldId="214748380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273034040" sldId="2147483808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87465545" sldId="2147483809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4208668176" sldId="2147483810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637858979" sldId="2147483811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2969708634" sldId="2147483812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904574715" sldId="2147483813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785944636" sldId="2147483814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93451648" sldId="2147483815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945679532" sldId="2147483816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3012557965" sldId="2147483817"/>
          </pc:sldLayoutMkLst>
        </pc:sldLayoutChg>
        <pc:sldLayoutChg chg="del">
          <pc:chgData name="Mr. PPT" userId="6442ff2356111531" providerId="LiveId" clId="{C9A97C84-3C63-45F7-BED5-E40506D15696}" dt="2022-09-28T10:48:41.356" v="4032" actId="47"/>
          <pc:sldLayoutMkLst>
            <pc:docMk/>
            <pc:sldMasterMk cId="859658571" sldId="2147483791"/>
            <pc:sldLayoutMk cId="1087260069" sldId="2147483818"/>
          </pc:sldLayoutMkLst>
        </pc:sldLayoutChg>
      </pc:sldMasterChg>
      <pc:sldMasterChg chg="del delSldLayout">
        <pc:chgData name="Mr. PPT" userId="6442ff2356111531" providerId="LiveId" clId="{C9A97C84-3C63-45F7-BED5-E40506D15696}" dt="2022-09-29T01:31:26.177" v="4113" actId="2696"/>
        <pc:sldMasterMkLst>
          <pc:docMk/>
          <pc:sldMasterMk cId="2315132467" sldId="2147483819"/>
        </pc:sldMasterMkLst>
        <pc:sldLayoutChg chg="del">
          <pc:chgData name="Mr. PPT" userId="6442ff2356111531" providerId="LiveId" clId="{C9A97C84-3C63-45F7-BED5-E40506D15696}" dt="2022-09-29T01:31:26.135" v="4088" actId="2696"/>
          <pc:sldLayoutMkLst>
            <pc:docMk/>
            <pc:sldMasterMk cId="2315132467" sldId="2147483819"/>
            <pc:sldLayoutMk cId="3086767129" sldId="2147483820"/>
          </pc:sldLayoutMkLst>
        </pc:sldLayoutChg>
        <pc:sldLayoutChg chg="del">
          <pc:chgData name="Mr. PPT" userId="6442ff2356111531" providerId="LiveId" clId="{C9A97C84-3C63-45F7-BED5-E40506D15696}" dt="2022-09-29T01:31:26.136" v="4089" actId="2696"/>
          <pc:sldLayoutMkLst>
            <pc:docMk/>
            <pc:sldMasterMk cId="2315132467" sldId="2147483819"/>
            <pc:sldLayoutMk cId="3958814873" sldId="2147483821"/>
          </pc:sldLayoutMkLst>
        </pc:sldLayoutChg>
        <pc:sldLayoutChg chg="del">
          <pc:chgData name="Mr. PPT" userId="6442ff2356111531" providerId="LiveId" clId="{C9A97C84-3C63-45F7-BED5-E40506D15696}" dt="2022-09-29T01:31:26.138" v="4090" actId="2696"/>
          <pc:sldLayoutMkLst>
            <pc:docMk/>
            <pc:sldMasterMk cId="2315132467" sldId="2147483819"/>
            <pc:sldLayoutMk cId="1814640118" sldId="2147483822"/>
          </pc:sldLayoutMkLst>
        </pc:sldLayoutChg>
        <pc:sldLayoutChg chg="del">
          <pc:chgData name="Mr. PPT" userId="6442ff2356111531" providerId="LiveId" clId="{C9A97C84-3C63-45F7-BED5-E40506D15696}" dt="2022-09-29T01:31:26.139" v="4091" actId="2696"/>
          <pc:sldLayoutMkLst>
            <pc:docMk/>
            <pc:sldMasterMk cId="2315132467" sldId="2147483819"/>
            <pc:sldLayoutMk cId="3386328284" sldId="2147483823"/>
          </pc:sldLayoutMkLst>
        </pc:sldLayoutChg>
        <pc:sldLayoutChg chg="del">
          <pc:chgData name="Mr. PPT" userId="6442ff2356111531" providerId="LiveId" clId="{C9A97C84-3C63-45F7-BED5-E40506D15696}" dt="2022-09-29T01:31:26.139" v="4092" actId="2696"/>
          <pc:sldLayoutMkLst>
            <pc:docMk/>
            <pc:sldMasterMk cId="2315132467" sldId="2147483819"/>
            <pc:sldLayoutMk cId="4174862085" sldId="2147483824"/>
          </pc:sldLayoutMkLst>
        </pc:sldLayoutChg>
        <pc:sldLayoutChg chg="del">
          <pc:chgData name="Mr. PPT" userId="6442ff2356111531" providerId="LiveId" clId="{C9A97C84-3C63-45F7-BED5-E40506D15696}" dt="2022-09-29T01:31:26.140" v="4093" actId="2696"/>
          <pc:sldLayoutMkLst>
            <pc:docMk/>
            <pc:sldMasterMk cId="2315132467" sldId="2147483819"/>
            <pc:sldLayoutMk cId="2429139798" sldId="2147483825"/>
          </pc:sldLayoutMkLst>
        </pc:sldLayoutChg>
        <pc:sldLayoutChg chg="del">
          <pc:chgData name="Mr. PPT" userId="6442ff2356111531" providerId="LiveId" clId="{C9A97C84-3C63-45F7-BED5-E40506D15696}" dt="2022-09-29T01:31:26.152" v="4094" actId="2696"/>
          <pc:sldLayoutMkLst>
            <pc:docMk/>
            <pc:sldMasterMk cId="2315132467" sldId="2147483819"/>
            <pc:sldLayoutMk cId="2126454538" sldId="2147483826"/>
          </pc:sldLayoutMkLst>
        </pc:sldLayoutChg>
        <pc:sldLayoutChg chg="del">
          <pc:chgData name="Mr. PPT" userId="6442ff2356111531" providerId="LiveId" clId="{C9A97C84-3C63-45F7-BED5-E40506D15696}" dt="2022-09-29T01:31:26.154" v="4095" actId="2696"/>
          <pc:sldLayoutMkLst>
            <pc:docMk/>
            <pc:sldMasterMk cId="2315132467" sldId="2147483819"/>
            <pc:sldLayoutMk cId="3895967521" sldId="2147483827"/>
          </pc:sldLayoutMkLst>
        </pc:sldLayoutChg>
        <pc:sldLayoutChg chg="del">
          <pc:chgData name="Mr. PPT" userId="6442ff2356111531" providerId="LiveId" clId="{C9A97C84-3C63-45F7-BED5-E40506D15696}" dt="2022-09-29T01:31:26.155" v="4096" actId="2696"/>
          <pc:sldLayoutMkLst>
            <pc:docMk/>
            <pc:sldMasterMk cId="2315132467" sldId="2147483819"/>
            <pc:sldLayoutMk cId="1364646818" sldId="2147483828"/>
          </pc:sldLayoutMkLst>
        </pc:sldLayoutChg>
        <pc:sldLayoutChg chg="del">
          <pc:chgData name="Mr. PPT" userId="6442ff2356111531" providerId="LiveId" clId="{C9A97C84-3C63-45F7-BED5-E40506D15696}" dt="2022-09-29T01:31:26.156" v="4097" actId="2696"/>
          <pc:sldLayoutMkLst>
            <pc:docMk/>
            <pc:sldMasterMk cId="2315132467" sldId="2147483819"/>
            <pc:sldLayoutMk cId="495547871" sldId="2147483829"/>
          </pc:sldLayoutMkLst>
        </pc:sldLayoutChg>
        <pc:sldLayoutChg chg="del">
          <pc:chgData name="Mr. PPT" userId="6442ff2356111531" providerId="LiveId" clId="{C9A97C84-3C63-45F7-BED5-E40506D15696}" dt="2022-09-29T01:31:26.158" v="4098" actId="2696"/>
          <pc:sldLayoutMkLst>
            <pc:docMk/>
            <pc:sldMasterMk cId="2315132467" sldId="2147483819"/>
            <pc:sldLayoutMk cId="2220409622" sldId="2147483830"/>
          </pc:sldLayoutMkLst>
        </pc:sldLayoutChg>
        <pc:sldLayoutChg chg="del">
          <pc:chgData name="Mr. PPT" userId="6442ff2356111531" providerId="LiveId" clId="{C9A97C84-3C63-45F7-BED5-E40506D15696}" dt="2022-09-29T01:31:26.159" v="4099" actId="2696"/>
          <pc:sldLayoutMkLst>
            <pc:docMk/>
            <pc:sldMasterMk cId="2315132467" sldId="2147483819"/>
            <pc:sldLayoutMk cId="2871060662" sldId="2147483831"/>
          </pc:sldLayoutMkLst>
        </pc:sldLayoutChg>
        <pc:sldLayoutChg chg="del">
          <pc:chgData name="Mr. PPT" userId="6442ff2356111531" providerId="LiveId" clId="{C9A97C84-3C63-45F7-BED5-E40506D15696}" dt="2022-09-29T01:31:26.160" v="4100" actId="2696"/>
          <pc:sldLayoutMkLst>
            <pc:docMk/>
            <pc:sldMasterMk cId="2315132467" sldId="2147483819"/>
            <pc:sldLayoutMk cId="4199957531" sldId="2147483832"/>
          </pc:sldLayoutMkLst>
        </pc:sldLayoutChg>
        <pc:sldLayoutChg chg="del">
          <pc:chgData name="Mr. PPT" userId="6442ff2356111531" providerId="LiveId" clId="{C9A97C84-3C63-45F7-BED5-E40506D15696}" dt="2022-09-29T01:31:26.160" v="4101" actId="2696"/>
          <pc:sldLayoutMkLst>
            <pc:docMk/>
            <pc:sldMasterMk cId="2315132467" sldId="2147483819"/>
            <pc:sldLayoutMk cId="2623504967" sldId="2147483833"/>
          </pc:sldLayoutMkLst>
        </pc:sldLayoutChg>
        <pc:sldLayoutChg chg="del">
          <pc:chgData name="Mr. PPT" userId="6442ff2356111531" providerId="LiveId" clId="{C9A97C84-3C63-45F7-BED5-E40506D15696}" dt="2022-09-29T01:31:26.162" v="4102" actId="2696"/>
          <pc:sldLayoutMkLst>
            <pc:docMk/>
            <pc:sldMasterMk cId="2315132467" sldId="2147483819"/>
            <pc:sldLayoutMk cId="733179926" sldId="2147483834"/>
          </pc:sldLayoutMkLst>
        </pc:sldLayoutChg>
        <pc:sldLayoutChg chg="del">
          <pc:chgData name="Mr. PPT" userId="6442ff2356111531" providerId="LiveId" clId="{C9A97C84-3C63-45F7-BED5-E40506D15696}" dt="2022-09-29T01:31:26.162" v="4103" actId="2696"/>
          <pc:sldLayoutMkLst>
            <pc:docMk/>
            <pc:sldMasterMk cId="2315132467" sldId="2147483819"/>
            <pc:sldLayoutMk cId="1694439723" sldId="2147483835"/>
          </pc:sldLayoutMkLst>
        </pc:sldLayoutChg>
        <pc:sldLayoutChg chg="del">
          <pc:chgData name="Mr. PPT" userId="6442ff2356111531" providerId="LiveId" clId="{C9A97C84-3C63-45F7-BED5-E40506D15696}" dt="2022-09-29T01:31:26.163" v="4104" actId="2696"/>
          <pc:sldLayoutMkLst>
            <pc:docMk/>
            <pc:sldMasterMk cId="2315132467" sldId="2147483819"/>
            <pc:sldLayoutMk cId="505741386" sldId="2147483836"/>
          </pc:sldLayoutMkLst>
        </pc:sldLayoutChg>
        <pc:sldLayoutChg chg="del">
          <pc:chgData name="Mr. PPT" userId="6442ff2356111531" providerId="LiveId" clId="{C9A97C84-3C63-45F7-BED5-E40506D15696}" dt="2022-09-29T01:31:26.164" v="4105" actId="2696"/>
          <pc:sldLayoutMkLst>
            <pc:docMk/>
            <pc:sldMasterMk cId="2315132467" sldId="2147483819"/>
            <pc:sldLayoutMk cId="3870064406" sldId="2147483837"/>
          </pc:sldLayoutMkLst>
        </pc:sldLayoutChg>
        <pc:sldLayoutChg chg="del">
          <pc:chgData name="Mr. PPT" userId="6442ff2356111531" providerId="LiveId" clId="{C9A97C84-3C63-45F7-BED5-E40506D15696}" dt="2022-09-29T01:31:26.169" v="4106" actId="2696"/>
          <pc:sldLayoutMkLst>
            <pc:docMk/>
            <pc:sldMasterMk cId="2315132467" sldId="2147483819"/>
            <pc:sldLayoutMk cId="579760818" sldId="2147483838"/>
          </pc:sldLayoutMkLst>
        </pc:sldLayoutChg>
        <pc:sldLayoutChg chg="del">
          <pc:chgData name="Mr. PPT" userId="6442ff2356111531" providerId="LiveId" clId="{C9A97C84-3C63-45F7-BED5-E40506D15696}" dt="2022-09-29T01:31:26.171" v="4107" actId="2696"/>
          <pc:sldLayoutMkLst>
            <pc:docMk/>
            <pc:sldMasterMk cId="2315132467" sldId="2147483819"/>
            <pc:sldLayoutMk cId="984390657" sldId="2147483839"/>
          </pc:sldLayoutMkLst>
        </pc:sldLayoutChg>
        <pc:sldLayoutChg chg="del">
          <pc:chgData name="Mr. PPT" userId="6442ff2356111531" providerId="LiveId" clId="{C9A97C84-3C63-45F7-BED5-E40506D15696}" dt="2022-09-29T01:31:26.172" v="4108" actId="2696"/>
          <pc:sldLayoutMkLst>
            <pc:docMk/>
            <pc:sldMasterMk cId="2315132467" sldId="2147483819"/>
            <pc:sldLayoutMk cId="1085295854" sldId="2147483840"/>
          </pc:sldLayoutMkLst>
        </pc:sldLayoutChg>
        <pc:sldLayoutChg chg="del">
          <pc:chgData name="Mr. PPT" userId="6442ff2356111531" providerId="LiveId" clId="{C9A97C84-3C63-45F7-BED5-E40506D15696}" dt="2022-09-29T01:31:26.173" v="4109" actId="2696"/>
          <pc:sldLayoutMkLst>
            <pc:docMk/>
            <pc:sldMasterMk cId="2315132467" sldId="2147483819"/>
            <pc:sldLayoutMk cId="2061471703" sldId="2147483841"/>
          </pc:sldLayoutMkLst>
        </pc:sldLayoutChg>
        <pc:sldLayoutChg chg="del">
          <pc:chgData name="Mr. PPT" userId="6442ff2356111531" providerId="LiveId" clId="{C9A97C84-3C63-45F7-BED5-E40506D15696}" dt="2022-09-29T01:31:26.174" v="4110" actId="2696"/>
          <pc:sldLayoutMkLst>
            <pc:docMk/>
            <pc:sldMasterMk cId="2315132467" sldId="2147483819"/>
            <pc:sldLayoutMk cId="436563049" sldId="2147483842"/>
          </pc:sldLayoutMkLst>
        </pc:sldLayoutChg>
        <pc:sldLayoutChg chg="del">
          <pc:chgData name="Mr. PPT" userId="6442ff2356111531" providerId="LiveId" clId="{C9A97C84-3C63-45F7-BED5-E40506D15696}" dt="2022-09-29T01:31:26.175" v="4111" actId="2696"/>
          <pc:sldLayoutMkLst>
            <pc:docMk/>
            <pc:sldMasterMk cId="2315132467" sldId="2147483819"/>
            <pc:sldLayoutMk cId="3302530615" sldId="2147483843"/>
          </pc:sldLayoutMkLst>
        </pc:sldLayoutChg>
        <pc:sldLayoutChg chg="del">
          <pc:chgData name="Mr. PPT" userId="6442ff2356111531" providerId="LiveId" clId="{C9A97C84-3C63-45F7-BED5-E40506D15696}" dt="2022-09-29T01:31:26.175" v="4112" actId="2696"/>
          <pc:sldLayoutMkLst>
            <pc:docMk/>
            <pc:sldMasterMk cId="2315132467" sldId="2147483819"/>
            <pc:sldLayoutMk cId="1685616336" sldId="2147483844"/>
          </pc:sldLayoutMkLst>
        </pc:sldLayoutChg>
      </pc:sldMasterChg>
      <pc:sldMasterChg chg="del delSldLayout">
        <pc:chgData name="Mr. PPT" userId="6442ff2356111531" providerId="LiveId" clId="{C9A97C84-3C63-45F7-BED5-E40506D15696}" dt="2022-09-28T10:47:21.734" v="4026" actId="47"/>
        <pc:sldMasterMkLst>
          <pc:docMk/>
          <pc:sldMasterMk cId="2720545318" sldId="2147483845"/>
        </pc:sldMasterMkLst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030047365" sldId="214748384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343855896" sldId="214748384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43205536" sldId="214748384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39103400" sldId="214748384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172148782" sldId="214748385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60064169" sldId="214748385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38017303" sldId="214748385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30657136" sldId="214748385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95361726" sldId="214748385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340796926" sldId="214748385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181512124" sldId="214748385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76048416" sldId="214748385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079588882" sldId="214748385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431457304" sldId="214748385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05097675" sldId="214748386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35351732" sldId="214748386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20002953" sldId="214748386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7157605" sldId="214748386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384976707" sldId="214748386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75061645" sldId="214748386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19819113" sldId="214748386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194693143" sldId="214748386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93497704" sldId="214748386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4327506" sldId="214748386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65469397" sldId="214748387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630367302" sldId="214748387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48371789" sldId="214748387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646689851" sldId="214748387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97909822" sldId="214748387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48334026" sldId="214748387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8475211" sldId="214748387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15299431" sldId="214748387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68651493" sldId="214748387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43447833" sldId="214748387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62996296" sldId="214748388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90282478" sldId="214748388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855203681" sldId="214748388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42956807" sldId="214748388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58924372" sldId="214748388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58584578" sldId="214748388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58802207" sldId="214748388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39046610" sldId="214748388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1985190" sldId="214748388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493888820" sldId="214748388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959995005" sldId="214748389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272228948" sldId="214748389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872802173" sldId="214748389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051502498" sldId="214748389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865795544" sldId="214748389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754879197" sldId="214748389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53971145" sldId="214748389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446633804" sldId="214748389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175120834" sldId="214748389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55323964" sldId="214748389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849190595" sldId="214748390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479038980" sldId="214748390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107451165" sldId="214748390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974457741" sldId="214748390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67165823" sldId="214748390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16043984" sldId="214748390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4998458" sldId="214748390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243374345" sldId="214748390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04418377" sldId="214748390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725001449" sldId="214748390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577679793" sldId="214748391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068024819" sldId="214748391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53466601" sldId="214748391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554684773" sldId="214748391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662862514" sldId="214748391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318396191" sldId="214748391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036311728" sldId="2147483916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340356" sldId="2147483917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88971879" sldId="2147483918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952327216" sldId="2147483919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170198657" sldId="2147483920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179831377" sldId="2147483921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539721225" sldId="2147483922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2914040489" sldId="2147483923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4288360635" sldId="2147483924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1713229790" sldId="2147483925"/>
          </pc:sldLayoutMkLst>
        </pc:sldLayoutChg>
        <pc:sldLayoutChg chg="del">
          <pc:chgData name="Mr. PPT" userId="6442ff2356111531" providerId="LiveId" clId="{C9A97C84-3C63-45F7-BED5-E40506D15696}" dt="2022-09-28T10:47:21.734" v="4026" actId="47"/>
          <pc:sldLayoutMkLst>
            <pc:docMk/>
            <pc:sldMasterMk cId="2720545318" sldId="2147483845"/>
            <pc:sldLayoutMk cId="3219042036" sldId="214748392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E5465-F7C7-4628-B57C-60333FF69C2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F586-52E2-44AA-8162-04BD585DF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3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56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7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77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382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3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7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0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96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16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4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54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95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211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23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32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5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63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12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086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767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6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375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08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7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80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4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62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19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996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6C899-FBDF-404C-A6A0-77063770397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65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9EC8E-CD45-494D-BCEB-C8530D142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B8808D-AFEF-4C94-B8A1-C3E9D761E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43028-59FB-4994-BB4C-5505EDC8D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4F600-4713-4D3F-8876-D1EB0BB7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C5899D-91C2-47E4-9764-97BA1C0E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8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82A3-941E-4BC6-9B29-913B940C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9C4E3A-B65D-467C-9AAE-3E627D548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A89BD-EB8F-4148-9C98-4407E416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7F10F-6570-4BAD-8D9B-8D86575D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69C6E-F6F2-4B97-8869-7E06EF13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75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E86FB9-DBD3-4928-A460-C3945D2E3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72C5D3-120F-4BFB-96AE-A35ECFF8F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83249-D4E5-4AC4-ABDB-0A5160D4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A4832-82BB-41BC-A905-18DC44E0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D17548-6AD2-4F04-8BB5-FC49BE61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0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D97B5-DE7E-4C05-815A-98C70C39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0157E-7E2B-47E8-AC4B-0EB2DBFA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5ED5D-4F48-4B96-B2EB-EDACEA47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C44D4-C11C-4D19-8FEB-456F7EE0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439A4-7D3F-4D7F-A034-F40061D8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13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A1F3B-6CE6-4877-B85C-31BB7B63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8308A-E21F-4790-A62B-A28194190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70EEF-85D4-45EA-9D86-A74E498BD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BDB0D-8094-45D8-97C7-DA57EC5B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6D14D-1097-4E04-8108-F98972C8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75485-500F-4744-A057-1A9479B8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FFD5D-9F2E-48EC-8477-24029CC12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712A48-F71C-47AA-ABE0-E595302B8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9C7485-03F1-4EF2-ACE8-0AB3CF50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CF503-FD7C-455A-B643-83E36EE2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47D4C-4FD1-4460-A30E-4CD0C3C6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1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E0DA7-874A-4AEA-A826-63307D2E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78C372-5523-484C-8FB2-CFF024536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66827E-05A5-42A4-8936-C94E2AB07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309FFA-7A47-4B81-B2DF-FA7C50F2D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37168D-6302-4066-B707-B4709067FD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65C5FE-DF2F-4D50-BED8-78B41DCE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623E08-5193-4D7D-8C28-702EC5D1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FCA7C9-0367-45F6-8481-78AF28A8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176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DFD70-CDD6-4546-B211-A5227D4D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0E7BEE-D4CD-4C89-AE93-AC9D4059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EA1C97-F127-4146-ABA4-C8D57BF0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1D67E3-0D67-4F36-81D2-5B56D69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1BA4B2-6789-4FBB-B641-57AECE21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6089D0-1665-484E-ACFC-E06BF3A6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F99372-8452-4813-B4BB-1B130BFE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251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orient="horz" pos="4065" userDrawn="1">
          <p15:clr>
            <a:srgbClr val="FBAE40"/>
          </p15:clr>
        </p15:guide>
        <p15:guide id="3" pos="7378" userDrawn="1">
          <p15:clr>
            <a:srgbClr val="FBAE40"/>
          </p15:clr>
        </p15:guide>
        <p15:guide id="4" pos="32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36716-CDA0-4E09-BE11-7EEC5302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7DCA9-E994-4CD8-9987-DB0E5A14B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9E4F8D-ABB5-43E7-96BE-DEF4047F2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006CF-B699-4968-8CDD-A13F9AFB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0F7300-2E70-4780-B1C8-8A4B261A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F0375-82BB-4CF7-A96C-FE61A3CF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4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080B3-C572-41BC-8280-42A42EAE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027E4-51A9-4B96-AAC5-8F07D1376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2B4CF9-432D-40F5-AB9C-1C67BC658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ABD3A-ABEF-4FEB-B5B6-904418B0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B08EE-7B07-4C85-8AF8-8FBFB731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D339F-27EF-471F-92ED-6D442CC6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773AA9-C10B-4024-ADC1-ADB15CE30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9B652-AE36-4C4C-9CF9-0FE651682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7C0D99-C230-4A78-91B4-B6F36DBAC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29D1-E490-402A-B7AE-8E3CE2750CE4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D4194-D47C-4342-8A74-CB41D67A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A773C-3E9C-418D-AB4A-C89FD5AA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D8846-83CA-480C-B053-8F3F8FA2B6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6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2.png"/><Relationship Id="rId7" Type="http://schemas.openxmlformats.org/officeDocument/2006/relationships/image" Target="../media/image1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Relationship Id="rId9" Type="http://schemas.openxmlformats.org/officeDocument/2006/relationships/image" Target="../media/image11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ma.go.kr/gangwon/html/info/business02.jsp" TargetMode="External"/><Relationship Id="rId3" Type="http://schemas.openxmlformats.org/officeDocument/2006/relationships/hyperlink" Target="https://imnews.imbc.com/replay/2022/nwtoday/article/6347197_35752.html" TargetMode="External"/><Relationship Id="rId7" Type="http://schemas.openxmlformats.org/officeDocument/2006/relationships/hyperlink" Target="https://blog.insightdatascience.com/automl-for-data-augmentation-e87cf692c366" TargetMode="External"/><Relationship Id="rId2" Type="http://schemas.openxmlformats.org/officeDocument/2006/relationships/hyperlink" Target="https://www.yna.co.kr/view/AKR2019040504080006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na.co.kr/view/GYH20230411001400044" TargetMode="External"/><Relationship Id="rId5" Type="http://schemas.openxmlformats.org/officeDocument/2006/relationships/hyperlink" Target="https://news.sbs.co.kr/news/endPage.do?news_id=N1007151270&amp;plink=COPYPASTE&amp;cooper=SBSNEWSEND" TargetMode="External"/><Relationship Id="rId4" Type="http://schemas.openxmlformats.org/officeDocument/2006/relationships/hyperlink" Target="https://www.yna.co.kr/view/AKR20220306050300530" TargetMode="External"/><Relationship Id="rId9" Type="http://schemas.openxmlformats.org/officeDocument/2006/relationships/hyperlink" Target="https://data.kma.go.kr/climate/ehum/selectEhumChart.do?pgmNo=110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4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41.png"/><Relationship Id="rId10" Type="http://schemas.openxmlformats.org/officeDocument/2006/relationships/image" Target="../media/image166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41.png"/><Relationship Id="rId9" Type="http://schemas.openxmlformats.org/officeDocument/2006/relationships/image" Target="../media/image17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41.png"/><Relationship Id="rId9" Type="http://schemas.openxmlformats.org/officeDocument/2006/relationships/image" Target="../media/image17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41.png"/><Relationship Id="rId9" Type="http://schemas.openxmlformats.org/officeDocument/2006/relationships/image" Target="../media/image18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41.png"/><Relationship Id="rId9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76" y="56487"/>
            <a:ext cx="4047744" cy="320356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67512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06856" y="2357678"/>
            <a:ext cx="9252794" cy="2026432"/>
            <a:chOff x="1895370" y="2357678"/>
            <a:chExt cx="9252794" cy="2026432"/>
          </a:xfrm>
        </p:grpSpPr>
        <p:sp>
          <p:nvSpPr>
            <p:cNvPr id="3" name="직사각형 2"/>
            <p:cNvSpPr/>
            <p:nvPr/>
          </p:nvSpPr>
          <p:spPr>
            <a:xfrm>
              <a:off x="1895370" y="2357678"/>
              <a:ext cx="5268264" cy="2026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3FDF33-DFD8-4AC1-B777-14D996AF2156}"/>
                </a:ext>
              </a:extLst>
            </p:cNvPr>
            <p:cNvSpPr txBox="1"/>
            <p:nvPr/>
          </p:nvSpPr>
          <p:spPr>
            <a:xfrm>
              <a:off x="1950105" y="2695385"/>
              <a:ext cx="9198059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강원도 산불 예측 및 피해 최소화 프로젝트</a:t>
              </a:r>
              <a:endParaRPr lang="en-US" altLang="ko-KR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24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머신러닝과</a:t>
              </a: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딥러닝을</a:t>
              </a:r>
              <a:r>
                <a:rPr lang="ko-KR" altLang="en-US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 활용한 모델 개발  </a:t>
              </a: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KoPubWorld돋움체 Bold" panose="00000800000000000000" pitchFamily="2" charset="-127"/>
                </a:rPr>
                <a:t>-</a:t>
              </a:r>
              <a:endPara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976693" y="5827778"/>
            <a:ext cx="2463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성열민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김범모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배상일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오성준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고딕 Std B" panose="020B0800000000000000" pitchFamily="34" charset="-127"/>
              <a:ea typeface="Adobe 고딕 Std B" panose="020B0800000000000000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96308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393909" y="1217577"/>
            <a:ext cx="3929263" cy="396095"/>
            <a:chOff x="1393909" y="1217577"/>
            <a:chExt cx="3929263" cy="396095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393909" y="121757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7191" y="1292513"/>
              <a:ext cx="1063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지도시각화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9335976" y="3548418"/>
            <a:ext cx="2038203" cy="2898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840323" y="4082310"/>
            <a:ext cx="4477468" cy="11933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840324" y="4075298"/>
            <a:ext cx="4477468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27973" y="4121468"/>
            <a:ext cx="26433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구역 설정</a:t>
            </a:r>
          </a:p>
        </p:txBody>
      </p:sp>
      <p:sp>
        <p:nvSpPr>
          <p:cNvPr id="34" name="오른쪽 화살표 33"/>
          <p:cNvSpPr/>
          <p:nvPr/>
        </p:nvSpPr>
        <p:spPr>
          <a:xfrm rot="5400000">
            <a:off x="8820088" y="3505266"/>
            <a:ext cx="482797" cy="43619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395085" y="3623092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강원지방기상청 관할 구역 지도 참고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833655" y="1217577"/>
            <a:ext cx="4522236" cy="832341"/>
            <a:chOff x="6817689" y="1217577"/>
            <a:chExt cx="4522236" cy="8323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6817689" y="1300755"/>
              <a:ext cx="35492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 지수 개발 과정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7083184" y="1217577"/>
              <a:ext cx="3929263" cy="396095"/>
              <a:chOff x="1245434" y="1300707"/>
              <a:chExt cx="3929263" cy="39609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24543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29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2547305" y="1375643"/>
                <a:ext cx="132093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공간정보 분석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811893" y="1834474"/>
              <a:ext cx="15280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관측소 좌표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840323" y="1789445"/>
            <a:ext cx="4477468" cy="153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853023" y="1782420"/>
            <a:ext cx="4464767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53023" y="1839063"/>
            <a:ext cx="44647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시각화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6914866" y="2252582"/>
            <a:ext cx="2328830" cy="396095"/>
            <a:chOff x="1077941" y="4659333"/>
            <a:chExt cx="594448" cy="396095"/>
          </a:xfrm>
        </p:grpSpPr>
        <p:sp>
          <p:nvSpPr>
            <p:cNvPr id="5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594448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04496" y="4742891"/>
              <a:ext cx="5470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행정구역 지도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297022" y="2253362"/>
            <a:ext cx="1956391" cy="396095"/>
            <a:chOff x="1763839" y="4659333"/>
            <a:chExt cx="876310" cy="396095"/>
          </a:xfrm>
        </p:grpSpPr>
        <p:sp>
          <p:nvSpPr>
            <p:cNvPr id="5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763839" y="4659333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810183" y="4739822"/>
              <a:ext cx="7800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관측소 위치 데이터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6910046" y="2781683"/>
            <a:ext cx="2328830" cy="396095"/>
            <a:chOff x="1077941" y="4659333"/>
            <a:chExt cx="594448" cy="396095"/>
          </a:xfrm>
        </p:grpSpPr>
        <p:sp>
          <p:nvSpPr>
            <p:cNvPr id="11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594448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04496" y="4742891"/>
              <a:ext cx="54702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지점 데이터</a:t>
              </a: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9297022" y="2784960"/>
            <a:ext cx="1956391" cy="396095"/>
            <a:chOff x="1763839" y="4659333"/>
            <a:chExt cx="876310" cy="396095"/>
          </a:xfrm>
        </p:grpSpPr>
        <p:sp>
          <p:nvSpPr>
            <p:cNvPr id="12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763839" y="4659333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810183" y="4739822"/>
              <a:ext cx="7800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38821" y="5399588"/>
            <a:ext cx="4478970" cy="9618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: 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산불발생건수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산불피해면적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’</a:t>
            </a:r>
          </a:p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    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시각화를 통한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산불발생현황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파악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2 :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지역별 특성을 고려한 모델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61336" y="4518953"/>
            <a:ext cx="4464767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기상관측소 위치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지형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기후적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특징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을 기준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25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총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개의 지역으로 분할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76468" y="1741369"/>
            <a:ext cx="5405283" cy="4638401"/>
            <a:chOff x="615508" y="1824499"/>
            <a:chExt cx="5405283" cy="4638401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508" y="1824499"/>
              <a:ext cx="5405283" cy="4638401"/>
            </a:xfrm>
            <a:prstGeom prst="rect">
              <a:avLst/>
            </a:prstGeom>
          </p:spPr>
        </p:pic>
        <p:sp>
          <p:nvSpPr>
            <p:cNvPr id="98" name="자유형 97"/>
            <p:cNvSpPr/>
            <p:nvPr/>
          </p:nvSpPr>
          <p:spPr>
            <a:xfrm>
              <a:off x="1645920" y="3433156"/>
              <a:ext cx="3167149" cy="689957"/>
            </a:xfrm>
            <a:custGeom>
              <a:avLst/>
              <a:gdLst>
                <a:gd name="connsiteX0" fmla="*/ 0 w 3167149"/>
                <a:gd name="connsiteY0" fmla="*/ 266008 h 689957"/>
                <a:gd name="connsiteX1" fmla="*/ 41564 w 3167149"/>
                <a:gd name="connsiteY1" fmla="*/ 224444 h 689957"/>
                <a:gd name="connsiteX2" fmla="*/ 66502 w 3167149"/>
                <a:gd name="connsiteY2" fmla="*/ 174568 h 689957"/>
                <a:gd name="connsiteX3" fmla="*/ 83127 w 3167149"/>
                <a:gd name="connsiteY3" fmla="*/ 149629 h 689957"/>
                <a:gd name="connsiteX4" fmla="*/ 99753 w 3167149"/>
                <a:gd name="connsiteY4" fmla="*/ 58189 h 689957"/>
                <a:gd name="connsiteX5" fmla="*/ 108065 w 3167149"/>
                <a:gd name="connsiteY5" fmla="*/ 33251 h 689957"/>
                <a:gd name="connsiteX6" fmla="*/ 124691 w 3167149"/>
                <a:gd name="connsiteY6" fmla="*/ 8313 h 689957"/>
                <a:gd name="connsiteX7" fmla="*/ 149629 w 3167149"/>
                <a:gd name="connsiteY7" fmla="*/ 0 h 689957"/>
                <a:gd name="connsiteX8" fmla="*/ 232756 w 3167149"/>
                <a:gd name="connsiteY8" fmla="*/ 83128 h 689957"/>
                <a:gd name="connsiteX9" fmla="*/ 249382 w 3167149"/>
                <a:gd name="connsiteY9" fmla="*/ 99753 h 689957"/>
                <a:gd name="connsiteX10" fmla="*/ 290945 w 3167149"/>
                <a:gd name="connsiteY10" fmla="*/ 108066 h 689957"/>
                <a:gd name="connsiteX11" fmla="*/ 315884 w 3167149"/>
                <a:gd name="connsiteY11" fmla="*/ 116379 h 689957"/>
                <a:gd name="connsiteX12" fmla="*/ 382385 w 3167149"/>
                <a:gd name="connsiteY12" fmla="*/ 133004 h 689957"/>
                <a:gd name="connsiteX13" fmla="*/ 565265 w 3167149"/>
                <a:gd name="connsiteY13" fmla="*/ 124691 h 689957"/>
                <a:gd name="connsiteX14" fmla="*/ 606829 w 3167149"/>
                <a:gd name="connsiteY14" fmla="*/ 116379 h 689957"/>
                <a:gd name="connsiteX15" fmla="*/ 806335 w 3167149"/>
                <a:gd name="connsiteY15" fmla="*/ 124691 h 689957"/>
                <a:gd name="connsiteX16" fmla="*/ 872836 w 3167149"/>
                <a:gd name="connsiteY16" fmla="*/ 141317 h 689957"/>
                <a:gd name="connsiteX17" fmla="*/ 922713 w 3167149"/>
                <a:gd name="connsiteY17" fmla="*/ 157942 h 689957"/>
                <a:gd name="connsiteX18" fmla="*/ 989215 w 3167149"/>
                <a:gd name="connsiteY18" fmla="*/ 216131 h 689957"/>
                <a:gd name="connsiteX19" fmla="*/ 1047404 w 3167149"/>
                <a:gd name="connsiteY19" fmla="*/ 282633 h 689957"/>
                <a:gd name="connsiteX20" fmla="*/ 1072342 w 3167149"/>
                <a:gd name="connsiteY20" fmla="*/ 332509 h 689957"/>
                <a:gd name="connsiteX21" fmla="*/ 1097280 w 3167149"/>
                <a:gd name="connsiteY21" fmla="*/ 349135 h 689957"/>
                <a:gd name="connsiteX22" fmla="*/ 1113905 w 3167149"/>
                <a:gd name="connsiteY22" fmla="*/ 390699 h 689957"/>
                <a:gd name="connsiteX23" fmla="*/ 1138844 w 3167149"/>
                <a:gd name="connsiteY23" fmla="*/ 407324 h 689957"/>
                <a:gd name="connsiteX24" fmla="*/ 1172095 w 3167149"/>
                <a:gd name="connsiteY24" fmla="*/ 432262 h 689957"/>
                <a:gd name="connsiteX25" fmla="*/ 1221971 w 3167149"/>
                <a:gd name="connsiteY25" fmla="*/ 473826 h 689957"/>
                <a:gd name="connsiteX26" fmla="*/ 1238596 w 3167149"/>
                <a:gd name="connsiteY26" fmla="*/ 498764 h 689957"/>
                <a:gd name="connsiteX27" fmla="*/ 1288473 w 3167149"/>
                <a:gd name="connsiteY27" fmla="*/ 515389 h 689957"/>
                <a:gd name="connsiteX28" fmla="*/ 1338349 w 3167149"/>
                <a:gd name="connsiteY28" fmla="*/ 565266 h 689957"/>
                <a:gd name="connsiteX29" fmla="*/ 1354975 w 3167149"/>
                <a:gd name="connsiteY29" fmla="*/ 581891 h 689957"/>
                <a:gd name="connsiteX30" fmla="*/ 1379913 w 3167149"/>
                <a:gd name="connsiteY30" fmla="*/ 598517 h 689957"/>
                <a:gd name="connsiteX31" fmla="*/ 1404851 w 3167149"/>
                <a:gd name="connsiteY31" fmla="*/ 623455 h 689957"/>
                <a:gd name="connsiteX32" fmla="*/ 1454727 w 3167149"/>
                <a:gd name="connsiteY32" fmla="*/ 640080 h 689957"/>
                <a:gd name="connsiteX33" fmla="*/ 1479665 w 3167149"/>
                <a:gd name="connsiteY33" fmla="*/ 656706 h 689957"/>
                <a:gd name="connsiteX34" fmla="*/ 1537855 w 3167149"/>
                <a:gd name="connsiteY34" fmla="*/ 673331 h 689957"/>
                <a:gd name="connsiteX35" fmla="*/ 1629295 w 3167149"/>
                <a:gd name="connsiteY35" fmla="*/ 689957 h 689957"/>
                <a:gd name="connsiteX36" fmla="*/ 1803862 w 3167149"/>
                <a:gd name="connsiteY36" fmla="*/ 681644 h 689957"/>
                <a:gd name="connsiteX37" fmla="*/ 1862051 w 3167149"/>
                <a:gd name="connsiteY37" fmla="*/ 665019 h 689957"/>
                <a:gd name="connsiteX38" fmla="*/ 1886989 w 3167149"/>
                <a:gd name="connsiteY38" fmla="*/ 648393 h 689957"/>
                <a:gd name="connsiteX39" fmla="*/ 1961804 w 3167149"/>
                <a:gd name="connsiteY39" fmla="*/ 623455 h 689957"/>
                <a:gd name="connsiteX40" fmla="*/ 2019993 w 3167149"/>
                <a:gd name="connsiteY40" fmla="*/ 598517 h 689957"/>
                <a:gd name="connsiteX41" fmla="*/ 2053244 w 3167149"/>
                <a:gd name="connsiteY41" fmla="*/ 590204 h 689957"/>
                <a:gd name="connsiteX42" fmla="*/ 2776451 w 3167149"/>
                <a:gd name="connsiteY42" fmla="*/ 581891 h 689957"/>
                <a:gd name="connsiteX43" fmla="*/ 2826327 w 3167149"/>
                <a:gd name="connsiteY43" fmla="*/ 573579 h 689957"/>
                <a:gd name="connsiteX44" fmla="*/ 2851265 w 3167149"/>
                <a:gd name="connsiteY44" fmla="*/ 565266 h 689957"/>
                <a:gd name="connsiteX45" fmla="*/ 2901142 w 3167149"/>
                <a:gd name="connsiteY45" fmla="*/ 556953 h 689957"/>
                <a:gd name="connsiteX46" fmla="*/ 2934393 w 3167149"/>
                <a:gd name="connsiteY46" fmla="*/ 548640 h 689957"/>
                <a:gd name="connsiteX47" fmla="*/ 2959331 w 3167149"/>
                <a:gd name="connsiteY47" fmla="*/ 532015 h 689957"/>
                <a:gd name="connsiteX48" fmla="*/ 2984269 w 3167149"/>
                <a:gd name="connsiteY48" fmla="*/ 523702 h 689957"/>
                <a:gd name="connsiteX49" fmla="*/ 3000895 w 3167149"/>
                <a:gd name="connsiteY49" fmla="*/ 507077 h 689957"/>
                <a:gd name="connsiteX50" fmla="*/ 3025833 w 3167149"/>
                <a:gd name="connsiteY50" fmla="*/ 490451 h 689957"/>
                <a:gd name="connsiteX51" fmla="*/ 3059084 w 3167149"/>
                <a:gd name="connsiteY51" fmla="*/ 465513 h 689957"/>
                <a:gd name="connsiteX52" fmla="*/ 3067396 w 3167149"/>
                <a:gd name="connsiteY52" fmla="*/ 440575 h 689957"/>
                <a:gd name="connsiteX53" fmla="*/ 3133898 w 3167149"/>
                <a:gd name="connsiteY53" fmla="*/ 399011 h 689957"/>
                <a:gd name="connsiteX54" fmla="*/ 3167149 w 3167149"/>
                <a:gd name="connsiteY54" fmla="*/ 382386 h 68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67149" h="689957">
                  <a:moveTo>
                    <a:pt x="0" y="266008"/>
                  </a:moveTo>
                  <a:cubicBezTo>
                    <a:pt x="13855" y="252153"/>
                    <a:pt x="28662" y="239190"/>
                    <a:pt x="41564" y="224444"/>
                  </a:cubicBezTo>
                  <a:cubicBezTo>
                    <a:pt x="69354" y="192684"/>
                    <a:pt x="49500" y="208573"/>
                    <a:pt x="66502" y="174568"/>
                  </a:cubicBezTo>
                  <a:cubicBezTo>
                    <a:pt x="70970" y="165632"/>
                    <a:pt x="77585" y="157942"/>
                    <a:pt x="83127" y="149629"/>
                  </a:cubicBezTo>
                  <a:cubicBezTo>
                    <a:pt x="89856" y="102528"/>
                    <a:pt x="88554" y="97388"/>
                    <a:pt x="99753" y="58189"/>
                  </a:cubicBezTo>
                  <a:cubicBezTo>
                    <a:pt x="102160" y="49764"/>
                    <a:pt x="104146" y="41088"/>
                    <a:pt x="108065" y="33251"/>
                  </a:cubicBezTo>
                  <a:cubicBezTo>
                    <a:pt x="112533" y="24315"/>
                    <a:pt x="116890" y="14554"/>
                    <a:pt x="124691" y="8313"/>
                  </a:cubicBezTo>
                  <a:cubicBezTo>
                    <a:pt x="131533" y="2839"/>
                    <a:pt x="141316" y="2771"/>
                    <a:pt x="149629" y="0"/>
                  </a:cubicBezTo>
                  <a:lnTo>
                    <a:pt x="232756" y="83128"/>
                  </a:lnTo>
                  <a:cubicBezTo>
                    <a:pt x="238298" y="88670"/>
                    <a:pt x="241697" y="98216"/>
                    <a:pt x="249382" y="99753"/>
                  </a:cubicBezTo>
                  <a:cubicBezTo>
                    <a:pt x="263236" y="102524"/>
                    <a:pt x="277238" y="104639"/>
                    <a:pt x="290945" y="108066"/>
                  </a:cubicBezTo>
                  <a:cubicBezTo>
                    <a:pt x="299446" y="110191"/>
                    <a:pt x="307430" y="114073"/>
                    <a:pt x="315884" y="116379"/>
                  </a:cubicBezTo>
                  <a:cubicBezTo>
                    <a:pt x="337928" y="122391"/>
                    <a:pt x="382385" y="133004"/>
                    <a:pt x="382385" y="133004"/>
                  </a:cubicBezTo>
                  <a:cubicBezTo>
                    <a:pt x="443345" y="130233"/>
                    <a:pt x="504409" y="129199"/>
                    <a:pt x="565265" y="124691"/>
                  </a:cubicBezTo>
                  <a:cubicBezTo>
                    <a:pt x="579355" y="123647"/>
                    <a:pt x="592700" y="116379"/>
                    <a:pt x="606829" y="116379"/>
                  </a:cubicBezTo>
                  <a:cubicBezTo>
                    <a:pt x="673389" y="116379"/>
                    <a:pt x="739833" y="121920"/>
                    <a:pt x="806335" y="124691"/>
                  </a:cubicBezTo>
                  <a:cubicBezTo>
                    <a:pt x="881988" y="149910"/>
                    <a:pt x="762519" y="111231"/>
                    <a:pt x="872836" y="141317"/>
                  </a:cubicBezTo>
                  <a:cubicBezTo>
                    <a:pt x="889743" y="145928"/>
                    <a:pt x="922713" y="157942"/>
                    <a:pt x="922713" y="157942"/>
                  </a:cubicBezTo>
                  <a:cubicBezTo>
                    <a:pt x="969819" y="228603"/>
                    <a:pt x="892229" y="119143"/>
                    <a:pt x="989215" y="216131"/>
                  </a:cubicBezTo>
                  <a:cubicBezTo>
                    <a:pt x="1037842" y="264760"/>
                    <a:pt x="1019909" y="241393"/>
                    <a:pt x="1047404" y="282633"/>
                  </a:cubicBezTo>
                  <a:cubicBezTo>
                    <a:pt x="1054165" y="302918"/>
                    <a:pt x="1056226" y="316393"/>
                    <a:pt x="1072342" y="332509"/>
                  </a:cubicBezTo>
                  <a:cubicBezTo>
                    <a:pt x="1079406" y="339573"/>
                    <a:pt x="1088967" y="343593"/>
                    <a:pt x="1097280" y="349135"/>
                  </a:cubicBezTo>
                  <a:cubicBezTo>
                    <a:pt x="1102822" y="362990"/>
                    <a:pt x="1105232" y="378557"/>
                    <a:pt x="1113905" y="390699"/>
                  </a:cubicBezTo>
                  <a:cubicBezTo>
                    <a:pt x="1119712" y="398829"/>
                    <a:pt x="1130714" y="401517"/>
                    <a:pt x="1138844" y="407324"/>
                  </a:cubicBezTo>
                  <a:cubicBezTo>
                    <a:pt x="1150118" y="415377"/>
                    <a:pt x="1160821" y="424209"/>
                    <a:pt x="1172095" y="432262"/>
                  </a:cubicBezTo>
                  <a:cubicBezTo>
                    <a:pt x="1199017" y="451493"/>
                    <a:pt x="1199143" y="446432"/>
                    <a:pt x="1221971" y="473826"/>
                  </a:cubicBezTo>
                  <a:cubicBezTo>
                    <a:pt x="1228367" y="481501"/>
                    <a:pt x="1230124" y="493469"/>
                    <a:pt x="1238596" y="498764"/>
                  </a:cubicBezTo>
                  <a:cubicBezTo>
                    <a:pt x="1253457" y="508052"/>
                    <a:pt x="1288473" y="515389"/>
                    <a:pt x="1288473" y="515389"/>
                  </a:cubicBezTo>
                  <a:lnTo>
                    <a:pt x="1338349" y="565266"/>
                  </a:lnTo>
                  <a:cubicBezTo>
                    <a:pt x="1343891" y="570808"/>
                    <a:pt x="1348454" y="577544"/>
                    <a:pt x="1354975" y="581891"/>
                  </a:cubicBezTo>
                  <a:cubicBezTo>
                    <a:pt x="1363288" y="587433"/>
                    <a:pt x="1372238" y="592121"/>
                    <a:pt x="1379913" y="598517"/>
                  </a:cubicBezTo>
                  <a:cubicBezTo>
                    <a:pt x="1388944" y="606043"/>
                    <a:pt x="1394574" y="617746"/>
                    <a:pt x="1404851" y="623455"/>
                  </a:cubicBezTo>
                  <a:cubicBezTo>
                    <a:pt x="1420170" y="631966"/>
                    <a:pt x="1454727" y="640080"/>
                    <a:pt x="1454727" y="640080"/>
                  </a:cubicBezTo>
                  <a:cubicBezTo>
                    <a:pt x="1463040" y="645622"/>
                    <a:pt x="1470729" y="652238"/>
                    <a:pt x="1479665" y="656706"/>
                  </a:cubicBezTo>
                  <a:cubicBezTo>
                    <a:pt x="1492955" y="663351"/>
                    <a:pt x="1525422" y="669779"/>
                    <a:pt x="1537855" y="673331"/>
                  </a:cubicBezTo>
                  <a:cubicBezTo>
                    <a:pt x="1597662" y="690418"/>
                    <a:pt x="1519232" y="676199"/>
                    <a:pt x="1629295" y="689957"/>
                  </a:cubicBezTo>
                  <a:cubicBezTo>
                    <a:pt x="1687484" y="687186"/>
                    <a:pt x="1745793" y="686290"/>
                    <a:pt x="1803862" y="681644"/>
                  </a:cubicBezTo>
                  <a:cubicBezTo>
                    <a:pt x="1817592" y="680546"/>
                    <a:pt x="1847766" y="669780"/>
                    <a:pt x="1862051" y="665019"/>
                  </a:cubicBezTo>
                  <a:cubicBezTo>
                    <a:pt x="1870364" y="659477"/>
                    <a:pt x="1878053" y="652861"/>
                    <a:pt x="1886989" y="648393"/>
                  </a:cubicBezTo>
                  <a:cubicBezTo>
                    <a:pt x="1925200" y="629288"/>
                    <a:pt x="1924766" y="634038"/>
                    <a:pt x="1961804" y="623455"/>
                  </a:cubicBezTo>
                  <a:cubicBezTo>
                    <a:pt x="2019601" y="606941"/>
                    <a:pt x="1949060" y="625117"/>
                    <a:pt x="2019993" y="598517"/>
                  </a:cubicBezTo>
                  <a:cubicBezTo>
                    <a:pt x="2030690" y="594506"/>
                    <a:pt x="2041822" y="590455"/>
                    <a:pt x="2053244" y="590204"/>
                  </a:cubicBezTo>
                  <a:cubicBezTo>
                    <a:pt x="2294271" y="584907"/>
                    <a:pt x="2535382" y="584662"/>
                    <a:pt x="2776451" y="581891"/>
                  </a:cubicBezTo>
                  <a:cubicBezTo>
                    <a:pt x="2793076" y="579120"/>
                    <a:pt x="2809874" y="577235"/>
                    <a:pt x="2826327" y="573579"/>
                  </a:cubicBezTo>
                  <a:cubicBezTo>
                    <a:pt x="2834881" y="571678"/>
                    <a:pt x="2842711" y="567167"/>
                    <a:pt x="2851265" y="565266"/>
                  </a:cubicBezTo>
                  <a:cubicBezTo>
                    <a:pt x="2867719" y="561610"/>
                    <a:pt x="2884614" y="560259"/>
                    <a:pt x="2901142" y="556953"/>
                  </a:cubicBezTo>
                  <a:cubicBezTo>
                    <a:pt x="2912345" y="554712"/>
                    <a:pt x="2923309" y="551411"/>
                    <a:pt x="2934393" y="548640"/>
                  </a:cubicBezTo>
                  <a:cubicBezTo>
                    <a:pt x="2942706" y="543098"/>
                    <a:pt x="2950395" y="536483"/>
                    <a:pt x="2959331" y="532015"/>
                  </a:cubicBezTo>
                  <a:cubicBezTo>
                    <a:pt x="2967168" y="528096"/>
                    <a:pt x="2976755" y="528210"/>
                    <a:pt x="2984269" y="523702"/>
                  </a:cubicBezTo>
                  <a:cubicBezTo>
                    <a:pt x="2990989" y="519670"/>
                    <a:pt x="2994775" y="511973"/>
                    <a:pt x="3000895" y="507077"/>
                  </a:cubicBezTo>
                  <a:cubicBezTo>
                    <a:pt x="3008696" y="500836"/>
                    <a:pt x="3017703" y="496258"/>
                    <a:pt x="3025833" y="490451"/>
                  </a:cubicBezTo>
                  <a:cubicBezTo>
                    <a:pt x="3037107" y="482398"/>
                    <a:pt x="3048000" y="473826"/>
                    <a:pt x="3059084" y="465513"/>
                  </a:cubicBezTo>
                  <a:cubicBezTo>
                    <a:pt x="3061855" y="457200"/>
                    <a:pt x="3060847" y="446396"/>
                    <a:pt x="3067396" y="440575"/>
                  </a:cubicBezTo>
                  <a:cubicBezTo>
                    <a:pt x="3086934" y="423208"/>
                    <a:pt x="3109098" y="407277"/>
                    <a:pt x="3133898" y="399011"/>
                  </a:cubicBezTo>
                  <a:cubicBezTo>
                    <a:pt x="3162554" y="389460"/>
                    <a:pt x="3152640" y="396895"/>
                    <a:pt x="3167149" y="382386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1611874" y="2897689"/>
              <a:ext cx="311337" cy="302756"/>
              <a:chOff x="5971677" y="1072887"/>
              <a:chExt cx="311337" cy="302756"/>
            </a:xfrm>
          </p:grpSpPr>
          <p:sp>
            <p:nvSpPr>
              <p:cNvPr id="100" name="도넛 99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1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3193978" y="3181970"/>
              <a:ext cx="311337" cy="302756"/>
              <a:chOff x="5971677" y="1072887"/>
              <a:chExt cx="311337" cy="302756"/>
            </a:xfrm>
          </p:grpSpPr>
          <p:sp>
            <p:nvSpPr>
              <p:cNvPr id="103" name="도넛 102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2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3860696" y="3106561"/>
              <a:ext cx="311337" cy="302756"/>
              <a:chOff x="5971677" y="1072887"/>
              <a:chExt cx="311337" cy="302756"/>
            </a:xfrm>
          </p:grpSpPr>
          <p:sp>
            <p:nvSpPr>
              <p:cNvPr id="106" name="도넛 105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3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2327124" y="3970069"/>
              <a:ext cx="311337" cy="302756"/>
              <a:chOff x="5971677" y="1072887"/>
              <a:chExt cx="311337" cy="302756"/>
            </a:xfrm>
          </p:grpSpPr>
          <p:sp>
            <p:nvSpPr>
              <p:cNvPr id="109" name="도넛 108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4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4675387" y="4395990"/>
              <a:ext cx="311337" cy="302756"/>
              <a:chOff x="5971677" y="1072887"/>
              <a:chExt cx="311337" cy="302756"/>
            </a:xfrm>
          </p:grpSpPr>
          <p:sp>
            <p:nvSpPr>
              <p:cNvPr id="112" name="도넛 111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6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2596671" y="4991099"/>
              <a:ext cx="311337" cy="302756"/>
              <a:chOff x="5971677" y="1072887"/>
              <a:chExt cx="311337" cy="302756"/>
            </a:xfrm>
          </p:grpSpPr>
          <p:sp>
            <p:nvSpPr>
              <p:cNvPr id="115" name="도넛 114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7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3877365" y="4222921"/>
              <a:ext cx="311337" cy="302756"/>
              <a:chOff x="5971677" y="1072887"/>
              <a:chExt cx="311337" cy="302756"/>
            </a:xfrm>
          </p:grpSpPr>
          <p:sp>
            <p:nvSpPr>
              <p:cNvPr id="121" name="도넛 120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5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3877364" y="5342910"/>
              <a:ext cx="311337" cy="302756"/>
              <a:chOff x="5971677" y="1072887"/>
              <a:chExt cx="311337" cy="302756"/>
            </a:xfrm>
          </p:grpSpPr>
          <p:sp>
            <p:nvSpPr>
              <p:cNvPr id="127" name="도넛 126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8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5125011" y="5382878"/>
              <a:ext cx="311337" cy="302756"/>
              <a:chOff x="5971677" y="1072887"/>
              <a:chExt cx="311337" cy="302756"/>
            </a:xfrm>
          </p:grpSpPr>
          <p:sp>
            <p:nvSpPr>
              <p:cNvPr id="132" name="도넛 131"/>
              <p:cNvSpPr/>
              <p:nvPr/>
            </p:nvSpPr>
            <p:spPr>
              <a:xfrm>
                <a:off x="5971677" y="1072887"/>
                <a:ext cx="311337" cy="302756"/>
              </a:xfrm>
              <a:prstGeom prst="donut">
                <a:avLst>
                  <a:gd name="adj" fmla="val 17109"/>
                </a:avLst>
              </a:prstGeom>
              <a:solidFill>
                <a:srgbClr val="E52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995209" y="1112855"/>
                <a:ext cx="2642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52A3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9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34" name="자유형 133"/>
            <p:cNvSpPr/>
            <p:nvPr/>
          </p:nvSpPr>
          <p:spPr>
            <a:xfrm>
              <a:off x="1637607" y="3399755"/>
              <a:ext cx="2909455" cy="823166"/>
            </a:xfrm>
            <a:custGeom>
              <a:avLst/>
              <a:gdLst>
                <a:gd name="connsiteX0" fmla="*/ 0 w 2909455"/>
                <a:gd name="connsiteY0" fmla="*/ 299409 h 823166"/>
                <a:gd name="connsiteX1" fmla="*/ 149629 w 2909455"/>
                <a:gd name="connsiteY1" fmla="*/ 150 h 823166"/>
                <a:gd name="connsiteX2" fmla="*/ 640080 w 2909455"/>
                <a:gd name="connsiteY2" fmla="*/ 257845 h 823166"/>
                <a:gd name="connsiteX3" fmla="*/ 1005840 w 2909455"/>
                <a:gd name="connsiteY3" fmla="*/ 183030 h 823166"/>
                <a:gd name="connsiteX4" fmla="*/ 1064029 w 2909455"/>
                <a:gd name="connsiteY4" fmla="*/ 498914 h 823166"/>
                <a:gd name="connsiteX5" fmla="*/ 1537855 w 2909455"/>
                <a:gd name="connsiteY5" fmla="*/ 806485 h 823166"/>
                <a:gd name="connsiteX6" fmla="*/ 2186248 w 2909455"/>
                <a:gd name="connsiteY6" fmla="*/ 598667 h 823166"/>
                <a:gd name="connsiteX7" fmla="*/ 2402378 w 2909455"/>
                <a:gd name="connsiteY7" fmla="*/ 823110 h 823166"/>
                <a:gd name="connsiteX8" fmla="*/ 2485506 w 2909455"/>
                <a:gd name="connsiteY8" fmla="*/ 573729 h 823166"/>
                <a:gd name="connsiteX9" fmla="*/ 2909455 w 2909455"/>
                <a:gd name="connsiteY9" fmla="*/ 523852 h 82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455" h="823166">
                  <a:moveTo>
                    <a:pt x="0" y="299409"/>
                  </a:moveTo>
                  <a:cubicBezTo>
                    <a:pt x="21474" y="153243"/>
                    <a:pt x="42949" y="7077"/>
                    <a:pt x="149629" y="150"/>
                  </a:cubicBezTo>
                  <a:cubicBezTo>
                    <a:pt x="256309" y="-6777"/>
                    <a:pt x="497378" y="227365"/>
                    <a:pt x="640080" y="257845"/>
                  </a:cubicBezTo>
                  <a:cubicBezTo>
                    <a:pt x="782782" y="288325"/>
                    <a:pt x="935182" y="142852"/>
                    <a:pt x="1005840" y="183030"/>
                  </a:cubicBezTo>
                  <a:cubicBezTo>
                    <a:pt x="1076498" y="223208"/>
                    <a:pt x="975360" y="395005"/>
                    <a:pt x="1064029" y="498914"/>
                  </a:cubicBezTo>
                  <a:cubicBezTo>
                    <a:pt x="1152698" y="602823"/>
                    <a:pt x="1350819" y="789860"/>
                    <a:pt x="1537855" y="806485"/>
                  </a:cubicBezTo>
                  <a:cubicBezTo>
                    <a:pt x="1724891" y="823110"/>
                    <a:pt x="2042161" y="595896"/>
                    <a:pt x="2186248" y="598667"/>
                  </a:cubicBezTo>
                  <a:cubicBezTo>
                    <a:pt x="2330335" y="601438"/>
                    <a:pt x="2352502" y="827266"/>
                    <a:pt x="2402378" y="823110"/>
                  </a:cubicBezTo>
                  <a:cubicBezTo>
                    <a:pt x="2452254" y="818954"/>
                    <a:pt x="2400993" y="623605"/>
                    <a:pt x="2485506" y="573729"/>
                  </a:cubicBezTo>
                  <a:cubicBezTo>
                    <a:pt x="2570019" y="523853"/>
                    <a:pt x="2791691" y="546019"/>
                    <a:pt x="2909455" y="523852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9489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7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2908996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83760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OBJT_ID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일련번호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AMOUNT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피해금액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 기반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longgitude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 기반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13453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산불발생이력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49133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1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1EB04-37B9-5C93-8693-43A6CBAA8D05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823038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217553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자료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8746" y="1808838"/>
          <a:ext cx="11359300" cy="472099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773588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11180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3586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28651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02513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81372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81538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30743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38087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4B4D9-39E2-B25D-84C5-596B5AB7CF05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765220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811630"/>
              </p:ext>
            </p:extLst>
          </p:nvPr>
        </p:nvGraphicFramePr>
        <p:xfrm>
          <a:off x="518746" y="1209910"/>
          <a:ext cx="11359300" cy="25237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fire_occur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23906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1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B644E-A50F-3A90-EB99-AEB5309E0911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4816532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641545"/>
              </p:ext>
            </p:extLst>
          </p:nvPr>
        </p:nvGraphicFramePr>
        <p:xfrm>
          <a:off x="515907" y="1201786"/>
          <a:ext cx="11356461" cy="3048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7003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1364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anchor="ctr"/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067458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GangwonNorthCoast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강원북부해안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1081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62590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4568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GangwonCentralCoast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강원중부해안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) –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7789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GangwonSouthInland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강원남부내륙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530467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GangwonSouthMount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강원남부산지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91938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GangwonSouthCoast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강원남부해안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712806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5907" y="4257454"/>
          <a:ext cx="11359300" cy="209628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2661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25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77358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03868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443BE-F6A6-845A-CEBE-B369F90F318A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8197282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05695"/>
              </p:ext>
            </p:extLst>
          </p:nvPr>
        </p:nvGraphicFramePr>
        <p:xfrm>
          <a:off x="518746" y="1209910"/>
          <a:ext cx="11359300" cy="346539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02868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931498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05824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fire_occur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32223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1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3F32B4-97C8-739C-6A07-76AA00A7E75E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81384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79830" y="3354247"/>
            <a:ext cx="2101316" cy="479668"/>
            <a:chOff x="5101792" y="1978572"/>
            <a:chExt cx="2827872" cy="479668"/>
          </a:xfrm>
        </p:grpSpPr>
        <p:sp>
          <p:nvSpPr>
            <p:cNvPr id="46" name="직사각형 45"/>
            <p:cNvSpPr/>
            <p:nvPr/>
          </p:nvSpPr>
          <p:spPr>
            <a:xfrm>
              <a:off x="5101792" y="1978572"/>
              <a:ext cx="2827872" cy="4796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182385" y="2100942"/>
              <a:ext cx="26433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 분석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921764" y="2947406"/>
            <a:ext cx="1489909" cy="347450"/>
            <a:chOff x="5317720" y="4366818"/>
            <a:chExt cx="1675660" cy="289899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485877" y="4366818"/>
              <a:ext cx="1335839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317720" y="4421201"/>
              <a:ext cx="16756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핵심요인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파악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572914" y="2911322"/>
            <a:ext cx="2185139" cy="1045676"/>
            <a:chOff x="4110194" y="3249929"/>
            <a:chExt cx="3589819" cy="1045676"/>
          </a:xfrm>
        </p:grpSpPr>
        <p:sp>
          <p:nvSpPr>
            <p:cNvPr id="55" name="직사각형 54"/>
            <p:cNvSpPr/>
            <p:nvPr/>
          </p:nvSpPr>
          <p:spPr>
            <a:xfrm>
              <a:off x="4110194" y="3249929"/>
              <a:ext cx="3589819" cy="4796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580095" y="3372299"/>
              <a:ext cx="26433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통계량 결과 해석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110194" y="3260581"/>
              <a:ext cx="3589819" cy="1035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517840" y="3904879"/>
              <a:ext cx="282593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최종 회귀 모형식 산출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66863" y="4379978"/>
            <a:ext cx="3727320" cy="1711901"/>
            <a:chOff x="6800323" y="3068114"/>
            <a:chExt cx="3678992" cy="1711901"/>
          </a:xfrm>
        </p:grpSpPr>
        <p:grpSp>
          <p:nvGrpSpPr>
            <p:cNvPr id="2" name="그룹 1"/>
            <p:cNvGrpSpPr/>
            <p:nvPr/>
          </p:nvGrpSpPr>
          <p:grpSpPr>
            <a:xfrm>
              <a:off x="6800323" y="3068114"/>
              <a:ext cx="3678992" cy="1711901"/>
              <a:chOff x="4110194" y="3249929"/>
              <a:chExt cx="3589819" cy="1711901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4110194" y="3249929"/>
                <a:ext cx="3589819" cy="4796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480960" y="3372299"/>
                <a:ext cx="2864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가설검정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회귀모형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유의성 확인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4110194" y="3260580"/>
                <a:ext cx="3589819" cy="17012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540017" y="3872345"/>
                <a:ext cx="264138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Hosmer-</a:t>
                </a:r>
                <a:r>
                  <a:rPr lang="en-US" altLang="ko-KR" sz="1400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Lemeshow</a:t>
                </a:r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ko-KR" altLang="en-US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검정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411315" y="4232432"/>
                <a:ext cx="1005071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Wald </a:t>
                </a:r>
                <a:r>
                  <a:rPr lang="ko-KR" altLang="en-US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검정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32936" y="4416179"/>
              <a:ext cx="10300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우도비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검정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051022" y="2043454"/>
            <a:ext cx="3743162" cy="2008109"/>
            <a:chOff x="3227660" y="1944808"/>
            <a:chExt cx="3989138" cy="2008109"/>
          </a:xfrm>
        </p:grpSpPr>
        <p:grpSp>
          <p:nvGrpSpPr>
            <p:cNvPr id="81" name="그룹 80"/>
            <p:cNvGrpSpPr/>
            <p:nvPr/>
          </p:nvGrpSpPr>
          <p:grpSpPr>
            <a:xfrm>
              <a:off x="3227660" y="1944808"/>
              <a:ext cx="3989138" cy="2008109"/>
              <a:chOff x="4110194" y="3249929"/>
              <a:chExt cx="3589819" cy="2103294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4110194" y="3249929"/>
                <a:ext cx="3589819" cy="4796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4581081" y="3372285"/>
                <a:ext cx="2643326" cy="257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회귀모형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 적합도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(Stepwise)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4110194" y="3260579"/>
                <a:ext cx="3589819" cy="20926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5136994" y="3865246"/>
                <a:ext cx="1451429" cy="225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Cox &amp; Snell R2</a:t>
                </a:r>
                <a:endPara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342213" y="2891591"/>
              <a:ext cx="16658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Negelkerke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R2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161810" y="3601391"/>
              <a:ext cx="198210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-2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Log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우도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219965" y="3254415"/>
              <a:ext cx="198210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Akaike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정보기준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(AIC)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4645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6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51" name="오른쪽 화살표 50"/>
          <p:cNvSpPr/>
          <p:nvPr/>
        </p:nvSpPr>
        <p:spPr>
          <a:xfrm>
            <a:off x="2884478" y="3376676"/>
            <a:ext cx="763209" cy="43619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>
            <a:off x="8300355" y="3408383"/>
            <a:ext cx="763209" cy="436197"/>
          </a:xfrm>
          <a:prstGeom prst="rightArrow">
            <a:avLst/>
          </a:prstGeom>
          <a:solidFill>
            <a:srgbClr val="C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17286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72863" y="1273295"/>
            <a:ext cx="392926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통계 분석</a:t>
            </a:r>
            <a:endParaRPr lang="en-US" altLang="ko-KR" sz="1600" b="1" dirty="0">
              <a:solidFill>
                <a:prstClr val="white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503358" y="2947406"/>
            <a:ext cx="1489909" cy="347450"/>
            <a:chOff x="5317720" y="4366818"/>
            <a:chExt cx="1675660" cy="289899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5485877" y="4366818"/>
              <a:ext cx="1335839" cy="28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317720" y="4421201"/>
              <a:ext cx="1675660" cy="1797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가설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88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평가 지표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17286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72863" y="1273295"/>
            <a:ext cx="392926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Machine Learning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920520" y="1298495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920521" y="1271083"/>
            <a:ext cx="389598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white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Deep Learning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75700" y="2040699"/>
            <a:ext cx="4664479" cy="167985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97495" y="2040698"/>
            <a:ext cx="4680000" cy="167985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88224" y="2235599"/>
            <a:ext cx="1449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XGBoost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07" y="2226008"/>
            <a:ext cx="1432031" cy="3544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585" y="2338961"/>
            <a:ext cx="687643" cy="67637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228" y="2412597"/>
            <a:ext cx="583258" cy="52909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407" y="2373089"/>
            <a:ext cx="610364" cy="55907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04478" y="2489624"/>
            <a:ext cx="239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EfficientNet</a:t>
            </a:r>
            <a:r>
              <a:rPr lang="en-US" altLang="ko-KR" dirty="0">
                <a:latin typeface="공체 Bold" panose="00000800000000000000" pitchFamily="2" charset="-127"/>
                <a:ea typeface="공체 Bold" panose="00000800000000000000" pitchFamily="2" charset="-127"/>
              </a:rPr>
              <a:t> - B7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071673" y="3290931"/>
            <a:ext cx="4160957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평가지표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AUC-ROC,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Accuracy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98985" y="4282809"/>
            <a:ext cx="1462718" cy="7694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산불발생예측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모델 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666964" y="3283367"/>
            <a:ext cx="435336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평가지표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AUC-ROC, Accuracy</a:t>
            </a:r>
          </a:p>
        </p:txBody>
      </p:sp>
      <p:sp>
        <p:nvSpPr>
          <p:cNvPr id="39" name="오른쪽 화살표 38"/>
          <p:cNvSpPr/>
          <p:nvPr/>
        </p:nvSpPr>
        <p:spPr>
          <a:xfrm rot="5400000">
            <a:off x="2511308" y="4461848"/>
            <a:ext cx="1265059" cy="56612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664690" y="4780321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85217" y="4853422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하이퍼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파라미터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조정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664691" y="4327353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98658" y="4400308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 학습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664690" y="5232505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85217" y="5305606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55671" y="4327353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577166" y="4400308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검증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9385083" y="4809936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20124" y="4883037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훈련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예측 단계 최적화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9385084" y="4356968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19051" y="4429923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 학습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9385083" y="5262120"/>
            <a:ext cx="175474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05610" y="5335221"/>
            <a:ext cx="171829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0276064" y="4356968"/>
            <a:ext cx="863768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0297559" y="4429923"/>
            <a:ext cx="814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성능 검증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021579" y="4288032"/>
            <a:ext cx="1255547" cy="7694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산불분류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ts val="3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모델 개발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63658" y="5819250"/>
            <a:ext cx="4947674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선제적 산불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예방체계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마련계획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수립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453617" y="5819250"/>
            <a:ext cx="5196368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기대효과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: 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조기 발견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현장 대응체계 고도화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4645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26" y="2549371"/>
            <a:ext cx="1467112" cy="73355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454814" y="2737582"/>
            <a:ext cx="146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공체 Bold" panose="00000800000000000000" pitchFamily="2" charset="-127"/>
                <a:ea typeface="공체 Bold" panose="00000800000000000000" pitchFamily="2" charset="-127"/>
              </a:rPr>
              <a:t>LightGBM</a:t>
            </a:r>
            <a:endParaRPr lang="ko-KR" altLang="en-US" dirty="0"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664690" y="3906418"/>
            <a:ext cx="1754747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723597" y="3979373"/>
            <a:ext cx="1629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데이터셋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분리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388984" y="3910486"/>
            <a:ext cx="1754747" cy="3623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447891" y="3983441"/>
            <a:ext cx="1629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데이터셋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분리</a:t>
            </a:r>
          </a:p>
        </p:txBody>
      </p:sp>
      <p:sp>
        <p:nvSpPr>
          <p:cNvPr id="77" name="오른쪽 화살표 76"/>
          <p:cNvSpPr/>
          <p:nvPr/>
        </p:nvSpPr>
        <p:spPr>
          <a:xfrm rot="5400000">
            <a:off x="8117740" y="4461407"/>
            <a:ext cx="1265059" cy="56612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2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수행 절차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955029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8940"/>
              </p:ext>
            </p:extLst>
          </p:nvPr>
        </p:nvGraphicFramePr>
        <p:xfrm>
          <a:off x="468460" y="1638121"/>
          <a:ext cx="11276377" cy="48118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491027">
                  <a:extLst>
                    <a:ext uri="{9D8B030D-6E8A-4147-A177-3AD203B41FA5}">
                      <a16:colId xmlns:a16="http://schemas.microsoft.com/office/drawing/2014/main" val="3953743219"/>
                    </a:ext>
                  </a:extLst>
                </a:gridCol>
                <a:gridCol w="1730795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4226191852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528479355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3027253527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536971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536970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</a:tblGrid>
              <a:tr h="3701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(5/22~27)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(28~6/3)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(6/4~10)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(6/11~18)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r>
                        <a:rPr lang="ko-KR" altLang="en-US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주차</a:t>
                      </a:r>
                      <a:r>
                        <a:rPr lang="en-US" altLang="ko-KR" sz="16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(6/19~23)</a:t>
                      </a:r>
                      <a:endParaRPr lang="ko-KR" altLang="en-US" sz="16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38225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 및 회의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API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논문 자료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업데이트</a:t>
                      </a: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탐색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자료 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시각화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공간 및 지도 시각화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통계 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로지스틱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회귀분석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AI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생성 및 평가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서버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배포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구현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Web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 및 배포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7929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최종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발표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 cmpd="sng">
                          <a:solidFill>
                            <a:schemeClr val="accent1"/>
                          </a:solidFill>
                          <a:prstDash val="solid"/>
                        </a:ln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50958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172863" y="1145609"/>
            <a:ext cx="4332258" cy="398793"/>
            <a:chOff x="1172863" y="1145609"/>
            <a:chExt cx="4332258" cy="398793"/>
          </a:xfrm>
        </p:grpSpPr>
        <p:grpSp>
          <p:nvGrpSpPr>
            <p:cNvPr id="21" name="그룹 20"/>
            <p:cNvGrpSpPr/>
            <p:nvPr/>
          </p:nvGrpSpPr>
          <p:grpSpPr>
            <a:xfrm>
              <a:off x="1172863" y="1145609"/>
              <a:ext cx="4332258" cy="398793"/>
              <a:chOff x="1172863" y="1298009"/>
              <a:chExt cx="3929264" cy="39879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17286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26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1172863" y="1298009"/>
                <a:ext cx="392926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endParaRPr lang="en-US" altLang="ko-KR" sz="1600" b="1" dirty="0">
                  <a:solidFill>
                    <a:prstClr val="white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251090" y="1192882"/>
              <a:ext cx="42247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rPr>
                <a:t>WBS (Work-Breakdown Structure)</a:t>
              </a:r>
              <a:endParaRPr lang="ko-KR" altLang="en-US" sz="1600" dirty="0"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74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수행 기간</a:t>
            </a: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77685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5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577701" y="5226568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124176" y="3400033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577701" y="5237626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568176" y="4309480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2133701" y="1575689"/>
            <a:ext cx="473768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968061" y="5230602"/>
            <a:ext cx="289459" cy="2013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353"/>
              </p:ext>
            </p:extLst>
          </p:nvPr>
        </p:nvGraphicFramePr>
        <p:xfrm>
          <a:off x="518746" y="1256826"/>
          <a:ext cx="11276377" cy="4875525"/>
        </p:xfrm>
        <a:graphic>
          <a:graphicData uri="http://schemas.openxmlformats.org/drawingml/2006/table">
            <a:tbl>
              <a:tblPr/>
              <a:tblGrid>
                <a:gridCol w="1610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09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SUN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MON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TUE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WED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THR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FRI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SAT</a:t>
                      </a:r>
                    </a:p>
                  </a:txBody>
                  <a:tcPr marL="68580" marR="68580" marT="25718" marB="2571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1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5/22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시작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6/1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  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기획 발표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   </a:t>
                      </a: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차 배포 및 서비스 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최종 서비스 배포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  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마감</a:t>
                      </a: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68580" marR="68580" marT="25718" marB="25718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" name="모서리가 둥근 직사각형 59"/>
          <p:cNvSpPr/>
          <p:nvPr/>
        </p:nvSpPr>
        <p:spPr>
          <a:xfrm>
            <a:off x="518746" y="5890816"/>
            <a:ext cx="6449315" cy="232010"/>
          </a:xfrm>
          <a:prstGeom prst="roundRect">
            <a:avLst>
              <a:gd name="adj" fmla="val 27173"/>
            </a:avLst>
          </a:prstGeom>
          <a:solidFill>
            <a:srgbClr val="BFA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추가 수정 및 검토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133700" y="1778130"/>
            <a:ext cx="9661422" cy="228764"/>
          </a:xfrm>
          <a:prstGeom prst="roundRect">
            <a:avLst>
              <a:gd name="adj" fmla="val 27173"/>
            </a:avLst>
          </a:prstGeom>
          <a:solidFill>
            <a:srgbClr val="F4F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기획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355701" y="2005254"/>
            <a:ext cx="6431044" cy="232010"/>
          </a:xfrm>
          <a:prstGeom prst="roundRect">
            <a:avLst>
              <a:gd name="adj" fmla="val 271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18745" y="2688555"/>
            <a:ext cx="11268000" cy="232010"/>
          </a:xfrm>
          <a:prstGeom prst="roundRect">
            <a:avLst>
              <a:gd name="adj" fmla="val 27173"/>
            </a:avLst>
          </a:prstGeom>
          <a:solidFill>
            <a:srgbClr val="DEC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탐색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시각화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748992" y="2928614"/>
            <a:ext cx="8040244" cy="232010"/>
          </a:xfrm>
          <a:prstGeom prst="roundRect">
            <a:avLst>
              <a:gd name="adj" fmla="val 2717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(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BigQuery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연결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6969482" y="2241568"/>
            <a:ext cx="4817537" cy="232010"/>
          </a:xfrm>
          <a:prstGeom prst="roundRect">
            <a:avLst>
              <a:gd name="adj" fmla="val 271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업데이트 및 데이터 전처리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568175" y="3156380"/>
            <a:ext cx="3231525" cy="232010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분석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355701" y="3610074"/>
            <a:ext cx="6439421" cy="232010"/>
          </a:xfrm>
          <a:prstGeom prst="roundRect">
            <a:avLst>
              <a:gd name="adj" fmla="val 27173"/>
            </a:avLst>
          </a:prstGeom>
          <a:solidFill>
            <a:srgbClr val="DE8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모델링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(ML / DL)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18745" y="4741000"/>
            <a:ext cx="8058956" cy="232010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구현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577701" y="4741000"/>
            <a:ext cx="3209044" cy="232010"/>
          </a:xfrm>
          <a:prstGeom prst="roundRect">
            <a:avLst>
              <a:gd name="adj" fmla="val 27173"/>
            </a:avLst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작성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18745" y="5652282"/>
            <a:ext cx="8058956" cy="232010"/>
          </a:xfrm>
          <a:prstGeom prst="roundRect">
            <a:avLst>
              <a:gd name="adj" fmla="val 27173"/>
            </a:avLst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PPT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작성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5350112" y="3834735"/>
            <a:ext cx="6436905" cy="232010"/>
          </a:xfrm>
          <a:prstGeom prst="roundRect">
            <a:avLst>
              <a:gd name="adj" fmla="val 2717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 구현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18745" y="4510639"/>
            <a:ext cx="11268000" cy="232010"/>
          </a:xfrm>
          <a:prstGeom prst="roundRect">
            <a:avLst>
              <a:gd name="adj" fmla="val 27173"/>
            </a:avLst>
          </a:prstGeom>
          <a:solidFill>
            <a:srgbClr val="DE8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모델링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(ML / DL)</a:t>
            </a: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355701" y="4069385"/>
            <a:ext cx="6431044" cy="232010"/>
          </a:xfrm>
          <a:prstGeom prst="roundRect">
            <a:avLst>
              <a:gd name="adj" fmla="val 27173"/>
            </a:avLst>
          </a:prstGeom>
          <a:solidFill>
            <a:srgbClr val="96E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공간 및 지도 시각화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18473" y="4072524"/>
            <a:ext cx="4831640" cy="232010"/>
          </a:xfrm>
          <a:prstGeom prst="roundRect">
            <a:avLst>
              <a:gd name="adj" fmla="val 2717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분석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523693" y="3156327"/>
            <a:ext cx="8048120" cy="232010"/>
          </a:xfrm>
          <a:prstGeom prst="roundRect">
            <a:avLst>
              <a:gd name="adj" fmla="val 271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업데이트 및 데이터 전처리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10367" y="1265397"/>
            <a:ext cx="11284755" cy="486695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10366" y="1567134"/>
            <a:ext cx="11284755" cy="8998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04696" y="3395336"/>
            <a:ext cx="11291063" cy="8998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04696" y="4298524"/>
            <a:ext cx="11291064" cy="91355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9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2746670" y="5579600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>
            <a:off x="1273649" y="5203746"/>
            <a:ext cx="9956846" cy="574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3100171" y="5076074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77560" y="5579600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81408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913343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018305" y="5076074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292040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03104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2121152" y="2145379"/>
            <a:ext cx="2273430" cy="2472354"/>
            <a:chOff x="220638" y="2166908"/>
            <a:chExt cx="2273430" cy="2472354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398502" y="2526810"/>
              <a:ext cx="1203856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56671" y="3042023"/>
              <a:ext cx="1869986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9378" y="2940642"/>
            <a:ext cx="1771715" cy="1677089"/>
            <a:chOff x="219378" y="2940642"/>
            <a:chExt cx="1771715" cy="1677089"/>
          </a:xfrm>
        </p:grpSpPr>
        <p:grpSp>
          <p:nvGrpSpPr>
            <p:cNvPr id="8" name="그룹 7"/>
            <p:cNvGrpSpPr/>
            <p:nvPr/>
          </p:nvGrpSpPr>
          <p:grpSpPr>
            <a:xfrm>
              <a:off x="219378" y="2940642"/>
              <a:ext cx="1771715" cy="1677089"/>
              <a:chOff x="2923928" y="2971483"/>
              <a:chExt cx="1771715" cy="1677089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2923928" y="2971483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b="1" dirty="0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3114161" y="3125131"/>
                <a:ext cx="1141338" cy="295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프로젝트 개요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62776" y="3450627"/>
              <a:ext cx="1312699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기간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23383" y="2940642"/>
            <a:ext cx="1771715" cy="1677089"/>
            <a:chOff x="4523383" y="2940642"/>
            <a:chExt cx="1771715" cy="1677089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03" name="그룹 102"/>
          <p:cNvGrpSpPr/>
          <p:nvPr/>
        </p:nvGrpSpPr>
        <p:grpSpPr>
          <a:xfrm>
            <a:off x="6426665" y="2940642"/>
            <a:ext cx="1771715" cy="1677089"/>
            <a:chOff x="6603366" y="2942900"/>
            <a:chExt cx="1771715" cy="167708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891505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2.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181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75" name="그룹 74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6271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28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491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FLOW CHART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79486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670808" y="1302147"/>
            <a:ext cx="10376800" cy="4882955"/>
            <a:chOff x="299997" y="250793"/>
            <a:chExt cx="11106236" cy="6081610"/>
          </a:xfrm>
        </p:grpSpPr>
        <p:sp>
          <p:nvSpPr>
            <p:cNvPr id="14" name="직사각형 13"/>
            <p:cNvSpPr/>
            <p:nvPr/>
          </p:nvSpPr>
          <p:spPr>
            <a:xfrm>
              <a:off x="2179569" y="790592"/>
              <a:ext cx="1871258" cy="554180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93766" y="800100"/>
              <a:ext cx="1545857" cy="55192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79438" y="790592"/>
              <a:ext cx="3707105" cy="554181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3343" y="790592"/>
              <a:ext cx="1719077" cy="554180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99997" y="800100"/>
              <a:ext cx="11106236" cy="5532300"/>
              <a:chOff x="-1398465" y="-1842175"/>
              <a:chExt cx="14588546" cy="9010040"/>
            </a:xfrm>
          </p:grpSpPr>
          <p:sp>
            <p:nvSpPr>
              <p:cNvPr id="32" name="육각형 31"/>
              <p:cNvSpPr/>
              <p:nvPr/>
            </p:nvSpPr>
            <p:spPr>
              <a:xfrm>
                <a:off x="-945295" y="601819"/>
                <a:ext cx="1060704" cy="1003163"/>
              </a:xfrm>
              <a:prstGeom prst="hexag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공공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수집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233647" y="645861"/>
                <a:ext cx="914400" cy="91440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전처리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-981376" y="1769949"/>
                <a:ext cx="1093463" cy="11237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000" b="1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기상청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산림청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행정안전부</a:t>
                </a:r>
                <a:endParaRPr lang="en-US" altLang="ko-KR" sz="100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cxnSp>
            <p:nvCxnSpPr>
              <p:cNvPr id="35" name="직선 화살표 연결선 34"/>
              <p:cNvCxnSpPr>
                <a:stCxn id="32" idx="0"/>
                <a:endCxn id="33" idx="1"/>
              </p:cNvCxnSpPr>
              <p:nvPr/>
            </p:nvCxnSpPr>
            <p:spPr>
              <a:xfrm flipV="1">
                <a:off x="115410" y="1103061"/>
                <a:ext cx="1118237" cy="341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2481578" y="645861"/>
                <a:ext cx="914400" cy="91440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가공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9715339" y="639496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선정</a:t>
                </a: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7364255" y="4503243"/>
                <a:ext cx="90745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생성</a:t>
                </a:r>
              </a:p>
            </p:txBody>
          </p:sp>
          <p:sp>
            <p:nvSpPr>
              <p:cNvPr id="39" name="육각형 38"/>
              <p:cNvSpPr/>
              <p:nvPr/>
            </p:nvSpPr>
            <p:spPr>
              <a:xfrm>
                <a:off x="-956071" y="4463120"/>
                <a:ext cx="1060704" cy="990601"/>
              </a:xfrm>
              <a:prstGeom prst="hexagon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이미지 데이터 수집</a:t>
                </a: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1236685" y="2030795"/>
                <a:ext cx="914400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EDA</a:t>
                </a:r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235580" y="4484546"/>
                <a:ext cx="914400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이미지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데이터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9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처리</a:t>
                </a:r>
                <a:endPara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cxnSp>
            <p:nvCxnSpPr>
              <p:cNvPr id="42" name="꺾인 연결선 41"/>
              <p:cNvCxnSpPr>
                <a:stCxn id="32" idx="0"/>
                <a:endCxn id="40" idx="1"/>
              </p:cNvCxnSpPr>
              <p:nvPr/>
            </p:nvCxnSpPr>
            <p:spPr>
              <a:xfrm>
                <a:off x="115410" y="1103402"/>
                <a:ext cx="1121275" cy="1384594"/>
              </a:xfrm>
              <a:prstGeom prst="bentConnector3">
                <a:avLst>
                  <a:gd name="adj1" fmla="val 36451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>
                <a:stCxn id="33" idx="3"/>
                <a:endCxn id="36" idx="1"/>
              </p:cNvCxnSpPr>
              <p:nvPr/>
            </p:nvCxnSpPr>
            <p:spPr>
              <a:xfrm>
                <a:off x="2148047" y="1103061"/>
                <a:ext cx="333530" cy="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꺾인 연결선 43"/>
              <p:cNvCxnSpPr>
                <a:stCxn id="40" idx="3"/>
                <a:endCxn id="36" idx="1"/>
              </p:cNvCxnSpPr>
              <p:nvPr/>
            </p:nvCxnSpPr>
            <p:spPr>
              <a:xfrm flipV="1">
                <a:off x="2151085" y="1103061"/>
                <a:ext cx="330493" cy="1384935"/>
              </a:xfrm>
              <a:prstGeom prst="bentConnector3">
                <a:avLst>
                  <a:gd name="adj1" fmla="val 39392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4209460" y="638493"/>
                <a:ext cx="1027575" cy="914399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로지스틱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회귀분석</a:t>
                </a: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481578" y="4488733"/>
                <a:ext cx="959615" cy="914399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파라미터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 조정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8529757" y="638494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평가</a:t>
                </a: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344171" y="674226"/>
                <a:ext cx="914400" cy="846606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ML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생성</a:t>
                </a: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084054" y="638494"/>
                <a:ext cx="988933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평가지표 선정</a:t>
                </a:r>
              </a:p>
            </p:txBody>
          </p:sp>
          <p:cxnSp>
            <p:nvCxnSpPr>
              <p:cNvPr id="50" name="직선 화살표 연결선 49"/>
              <p:cNvCxnSpPr>
                <a:stCxn id="36" idx="3"/>
                <a:endCxn id="45" idx="1"/>
              </p:cNvCxnSpPr>
              <p:nvPr/>
            </p:nvCxnSpPr>
            <p:spPr>
              <a:xfrm flipV="1">
                <a:off x="3395978" y="1095694"/>
                <a:ext cx="813482" cy="7367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>
                <a:stCxn id="45" idx="3"/>
                <a:endCxn id="49" idx="1"/>
              </p:cNvCxnSpPr>
              <p:nvPr/>
            </p:nvCxnSpPr>
            <p:spPr>
              <a:xfrm>
                <a:off x="5237035" y="1095694"/>
                <a:ext cx="847019" cy="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/>
              <p:cNvCxnSpPr>
                <a:stCxn id="47" idx="3"/>
                <a:endCxn id="37" idx="1"/>
              </p:cNvCxnSpPr>
              <p:nvPr/>
            </p:nvCxnSpPr>
            <p:spPr>
              <a:xfrm>
                <a:off x="9444157" y="1095694"/>
                <a:ext cx="271182" cy="1002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49" idx="3"/>
                <a:endCxn id="48" idx="1"/>
              </p:cNvCxnSpPr>
              <p:nvPr/>
            </p:nvCxnSpPr>
            <p:spPr>
              <a:xfrm>
                <a:off x="7072986" y="1095692"/>
                <a:ext cx="271185" cy="1840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꺾인 연결선 53"/>
              <p:cNvCxnSpPr>
                <a:stCxn id="48" idx="2"/>
                <a:endCxn id="47" idx="2"/>
              </p:cNvCxnSpPr>
              <p:nvPr/>
            </p:nvCxnSpPr>
            <p:spPr>
              <a:xfrm rot="16200000" flipH="1">
                <a:off x="8378135" y="944070"/>
                <a:ext cx="32059" cy="1185585"/>
              </a:xfrm>
              <a:prstGeom prst="bentConnector3">
                <a:avLst>
                  <a:gd name="adj1" fmla="val 1349863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꺾인 연결선 54"/>
              <p:cNvCxnSpPr>
                <a:stCxn id="36" idx="3"/>
                <a:endCxn id="72" idx="1"/>
              </p:cNvCxnSpPr>
              <p:nvPr/>
            </p:nvCxnSpPr>
            <p:spPr>
              <a:xfrm>
                <a:off x="3395979" y="1103062"/>
                <a:ext cx="813484" cy="1697325"/>
              </a:xfrm>
              <a:prstGeom prst="bentConnector3">
                <a:avLst>
                  <a:gd name="adj1" fmla="val 50000"/>
                </a:avLst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33" idx="2"/>
                <a:endCxn id="40" idx="0"/>
              </p:cNvCxnSpPr>
              <p:nvPr/>
            </p:nvCxnSpPr>
            <p:spPr>
              <a:xfrm>
                <a:off x="1690848" y="1560260"/>
                <a:ext cx="3038" cy="470535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꺾인 연결선 56"/>
              <p:cNvCxnSpPr>
                <a:stCxn id="47" idx="0"/>
                <a:endCxn id="33" idx="0"/>
              </p:cNvCxnSpPr>
              <p:nvPr/>
            </p:nvCxnSpPr>
            <p:spPr>
              <a:xfrm rot="16200000" flipH="1" flipV="1">
                <a:off x="5335220" y="-3005879"/>
                <a:ext cx="7367" cy="7296110"/>
              </a:xfrm>
              <a:prstGeom prst="bentConnector3">
                <a:avLst>
                  <a:gd name="adj1" fmla="val -3278139"/>
                </a:avLst>
              </a:prstGeom>
              <a:ln w="15875" cmpd="sng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/>
              <p:cNvCxnSpPr>
                <a:stCxn id="39" idx="0"/>
                <a:endCxn id="41" idx="1"/>
              </p:cNvCxnSpPr>
              <p:nvPr/>
            </p:nvCxnSpPr>
            <p:spPr>
              <a:xfrm flipV="1">
                <a:off x="104634" y="4941747"/>
                <a:ext cx="1130946" cy="16674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/>
              <p:cNvCxnSpPr>
                <a:stCxn id="41" idx="3"/>
                <a:endCxn id="46" idx="1"/>
              </p:cNvCxnSpPr>
              <p:nvPr/>
            </p:nvCxnSpPr>
            <p:spPr>
              <a:xfrm>
                <a:off x="2149980" y="4941745"/>
                <a:ext cx="331598" cy="4187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46" idx="3"/>
                <a:endCxn id="77" idx="1"/>
              </p:cNvCxnSpPr>
              <p:nvPr/>
            </p:nvCxnSpPr>
            <p:spPr>
              <a:xfrm>
                <a:off x="3441193" y="4945933"/>
                <a:ext cx="2656253" cy="9414"/>
              </a:xfrm>
              <a:prstGeom prst="straightConnector1">
                <a:avLst/>
              </a:prstGeom>
              <a:ln w="15875" cmpd="sng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직사각형 60"/>
              <p:cNvSpPr/>
              <p:nvPr/>
            </p:nvSpPr>
            <p:spPr>
              <a:xfrm>
                <a:off x="9729984" y="4497235"/>
                <a:ext cx="914400" cy="914399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DL </a:t>
                </a:r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모델 선정</a:t>
                </a: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-1398465" y="120883"/>
                <a:ext cx="12192000" cy="7046982"/>
              </a:xfrm>
              <a:prstGeom prst="rect">
                <a:avLst/>
              </a:prstGeom>
              <a:noFill/>
              <a:ln w="19050" cmpd="sng"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0991851" y="-1842175"/>
                <a:ext cx="2198230" cy="901004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-1392155" y="-1842174"/>
                <a:ext cx="12192000" cy="1757406"/>
              </a:xfrm>
              <a:prstGeom prst="rect">
                <a:avLst/>
              </a:prstGeom>
              <a:noFill/>
              <a:ln w="19050"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grpSp>
            <p:nvGrpSpPr>
              <p:cNvPr id="65" name="그룹 64"/>
              <p:cNvGrpSpPr/>
              <p:nvPr/>
            </p:nvGrpSpPr>
            <p:grpSpPr>
              <a:xfrm>
                <a:off x="11222208" y="1225690"/>
                <a:ext cx="1744331" cy="3142112"/>
                <a:chOff x="11222208" y="1225690"/>
                <a:chExt cx="1744331" cy="3142112"/>
              </a:xfrm>
            </p:grpSpPr>
            <p:pic>
              <p:nvPicPr>
                <p:cNvPr id="70" name="그림 6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40774" y="1225690"/>
                  <a:ext cx="1725765" cy="1236183"/>
                </a:xfrm>
                <a:prstGeom prst="rect">
                  <a:avLst/>
                </a:prstGeom>
              </p:spPr>
            </p:pic>
            <p:sp>
              <p:nvSpPr>
                <p:cNvPr id="71" name="TextBox 70"/>
                <p:cNvSpPr txBox="1"/>
                <p:nvPr/>
              </p:nvSpPr>
              <p:spPr>
                <a:xfrm>
                  <a:off x="11222208" y="3181635"/>
                  <a:ext cx="1737495" cy="11861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 err="1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Streamlit</a:t>
                  </a:r>
                  <a:endParaRPr lang="en-US" altLang="ko-KR" sz="16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  <a:p>
                  <a:pPr algn="ctr"/>
                  <a:r>
                    <a:rPr lang="ko-KR" altLang="en-US" sz="16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서비스</a:t>
                  </a:r>
                </a:p>
              </p:txBody>
            </p:sp>
          </p:grpSp>
          <p:sp>
            <p:nvSpPr>
              <p:cNvPr id="66" name="TextBox 65"/>
              <p:cNvSpPr txBox="1"/>
              <p:nvPr/>
            </p:nvSpPr>
            <p:spPr>
              <a:xfrm>
                <a:off x="2398810" y="-822637"/>
                <a:ext cx="1079940" cy="811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BigQuery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축적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-966166" y="-821949"/>
                <a:ext cx="1079940" cy="811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 err="1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BigQuery</a:t>
                </a:r>
                <a:endPara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  <a:p>
                <a:pPr algn="ctr"/>
                <a:r>
                  <a:rPr lang="ko-KR" altLang="en-US" sz="1000" dirty="0"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축적</a:t>
                </a:r>
              </a:p>
            </p:txBody>
          </p:sp>
          <p:cxnSp>
            <p:nvCxnSpPr>
              <p:cNvPr id="68" name="꺾인 연결선 67"/>
              <p:cNvCxnSpPr>
                <a:stCxn id="32" idx="3"/>
                <a:endCxn id="27" idx="1"/>
              </p:cNvCxnSpPr>
              <p:nvPr/>
            </p:nvCxnSpPr>
            <p:spPr>
              <a:xfrm rot="10800000" flipH="1">
                <a:off x="-945296" y="-1234967"/>
                <a:ext cx="103173" cy="2338371"/>
              </a:xfrm>
              <a:prstGeom prst="bentConnector3">
                <a:avLst>
                  <a:gd name="adj1" fmla="val -254863"/>
                </a:avLst>
              </a:prstGeom>
              <a:ln w="15875" cmpd="sng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/>
              <p:cNvCxnSpPr>
                <a:stCxn id="36" idx="0"/>
                <a:endCxn id="66" idx="2"/>
              </p:cNvCxnSpPr>
              <p:nvPr/>
            </p:nvCxnSpPr>
            <p:spPr>
              <a:xfrm flipV="1">
                <a:off x="2938779" y="-11047"/>
                <a:ext cx="1" cy="656908"/>
              </a:xfrm>
              <a:prstGeom prst="straightConnector1">
                <a:avLst/>
              </a:prstGeom>
              <a:ln w="15875" cmpd="sng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/>
            <p:cNvSpPr/>
            <p:nvPr/>
          </p:nvSpPr>
          <p:spPr>
            <a:xfrm>
              <a:off x="304800" y="255965"/>
              <a:ext cx="1736461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수집</a:t>
              </a:r>
            </a:p>
          </p:txBody>
        </p:sp>
        <p:pic>
          <p:nvPicPr>
            <p:cNvPr id="27" name="그림 26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58" t="9196" r="26226" b="27832"/>
            <a:stretch/>
          </p:blipFill>
          <p:spPr>
            <a:xfrm>
              <a:off x="723541" y="913733"/>
              <a:ext cx="583200" cy="518400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175831" y="261137"/>
              <a:ext cx="1879615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EDA </a:t>
              </a:r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및 전처리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90016" y="259715"/>
              <a:ext cx="1549608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분석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53196" y="250793"/>
              <a:ext cx="3733347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모델 개발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732716" y="266309"/>
              <a:ext cx="1673510" cy="414116"/>
            </a:xfrm>
            <a:prstGeom prst="rect">
              <a:avLst/>
            </a:prstGeom>
            <a:solidFill>
              <a:srgbClr val="F3757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공체 Light" panose="00000300000000000000" pitchFamily="2" charset="-127"/>
                  <a:ea typeface="공체 Light" panose="00000300000000000000" pitchFamily="2" charset="-127"/>
                </a:rPr>
                <a:t>배포</a:t>
              </a:r>
              <a:endPara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4659714" y="3806553"/>
            <a:ext cx="730912" cy="4507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공간정보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분석</a:t>
            </a:r>
          </a:p>
        </p:txBody>
      </p:sp>
      <p:cxnSp>
        <p:nvCxnSpPr>
          <p:cNvPr id="73" name="직선 화살표 연결선 72"/>
          <p:cNvCxnSpPr>
            <a:stCxn id="72" idx="3"/>
          </p:cNvCxnSpPr>
          <p:nvPr/>
        </p:nvCxnSpPr>
        <p:spPr>
          <a:xfrm>
            <a:off x="5390626" y="4031951"/>
            <a:ext cx="4270444" cy="0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7" idx="3"/>
          </p:cNvCxnSpPr>
          <p:nvPr/>
        </p:nvCxnSpPr>
        <p:spPr>
          <a:xfrm flipV="1">
            <a:off x="9226443" y="3192038"/>
            <a:ext cx="476012" cy="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1" idx="3"/>
          </p:cNvCxnSpPr>
          <p:nvPr/>
        </p:nvCxnSpPr>
        <p:spPr>
          <a:xfrm>
            <a:off x="9236860" y="5093888"/>
            <a:ext cx="453969" cy="899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8" t="9196" r="26226" b="27832"/>
          <a:stretch/>
        </p:blipFill>
        <p:spPr>
          <a:xfrm>
            <a:off x="3484877" y="1843946"/>
            <a:ext cx="544897" cy="416226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6002633" y="4868939"/>
            <a:ext cx="703426" cy="4507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평가지표 선정</a:t>
            </a:r>
          </a:p>
        </p:txBody>
      </p:sp>
      <p:cxnSp>
        <p:nvCxnSpPr>
          <p:cNvPr id="78" name="직선 화살표 연결선 77"/>
          <p:cNvCxnSpPr/>
          <p:nvPr/>
        </p:nvCxnSpPr>
        <p:spPr>
          <a:xfrm>
            <a:off x="6705705" y="5098849"/>
            <a:ext cx="192893" cy="907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7736957" y="4868939"/>
            <a:ext cx="650411" cy="4507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ML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모델 평가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8392667" y="5094336"/>
            <a:ext cx="192891" cy="494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 rot="16200000" flipH="1" flipV="1">
            <a:off x="5445753" y="2295083"/>
            <a:ext cx="3633" cy="5156365"/>
          </a:xfrm>
          <a:prstGeom prst="bentConnector3">
            <a:avLst>
              <a:gd name="adj1" fmla="val -4064822"/>
            </a:avLst>
          </a:prstGeom>
          <a:ln w="15875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/>
          <p:nvPr/>
        </p:nvCxnSpPr>
        <p:spPr>
          <a:xfrm rot="16200000" flipH="1">
            <a:off x="7632608" y="4903888"/>
            <a:ext cx="15805" cy="843304"/>
          </a:xfrm>
          <a:prstGeom prst="bentConnector3">
            <a:avLst>
              <a:gd name="adj1" fmla="val 1349863"/>
            </a:avLst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>
            <a:off x="7221685" y="4744891"/>
            <a:ext cx="2471" cy="12656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7181586" y="2860676"/>
            <a:ext cx="2471" cy="12656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0722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ERD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35166" y="1760684"/>
            <a:ext cx="8014462" cy="4750327"/>
            <a:chOff x="1719742" y="1158948"/>
            <a:chExt cx="8739964" cy="526223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" t="2180" r="5865"/>
            <a:stretch/>
          </p:blipFill>
          <p:spPr>
            <a:xfrm>
              <a:off x="1719742" y="1289531"/>
              <a:ext cx="8739964" cy="513165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038051" y="1158948"/>
              <a:ext cx="2158410" cy="26156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040371" y="3894507"/>
              <a:ext cx="2121576" cy="3502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104397" y="3978096"/>
              <a:ext cx="199985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통계분석 및 </a:t>
              </a:r>
              <a:r>
                <a:rPr lang="ko-KR" altLang="en-US" sz="12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사용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923437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ERD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97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811097"/>
              </p:ext>
            </p:extLst>
          </p:nvPr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8038007" y="3835803"/>
            <a:ext cx="483428" cy="4113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3648" y="1459893"/>
            <a:ext cx="35492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개발 과정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데이터 수집 및 처리 과정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258573" y="2288568"/>
            <a:ext cx="1867721" cy="893476"/>
            <a:chOff x="9541205" y="2425676"/>
            <a:chExt cx="1867721" cy="893476"/>
          </a:xfrm>
        </p:grpSpPr>
        <p:sp>
          <p:nvSpPr>
            <p:cNvPr id="92" name="직사각형 91"/>
            <p:cNvSpPr/>
            <p:nvPr/>
          </p:nvSpPr>
          <p:spPr>
            <a:xfrm>
              <a:off x="9541205" y="2432687"/>
              <a:ext cx="1867721" cy="886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553732" y="2425676"/>
              <a:ext cx="1848088" cy="790778"/>
              <a:chOff x="9553732" y="2425676"/>
              <a:chExt cx="1848088" cy="790778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9553732" y="2425676"/>
                <a:ext cx="1848088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477476"/>
                <a:ext cx="152803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파생 변수 생성</a:t>
                </a:r>
              </a:p>
            </p:txBody>
          </p:sp>
          <p:grpSp>
            <p:nvGrpSpPr>
              <p:cNvPr id="101" name="그룹 100"/>
              <p:cNvGrpSpPr/>
              <p:nvPr/>
            </p:nvGrpSpPr>
            <p:grpSpPr>
              <a:xfrm>
                <a:off x="9688742" y="2839920"/>
                <a:ext cx="1569673" cy="376534"/>
                <a:chOff x="2422762" y="4892163"/>
                <a:chExt cx="1792678" cy="476848"/>
              </a:xfrm>
            </p:grpSpPr>
            <p:sp>
              <p:nvSpPr>
                <p:cNvPr id="102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2422762" y="4892163"/>
                  <a:ext cx="1792678" cy="47684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507175" y="5027758"/>
                  <a:ext cx="1633432" cy="2338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강원도 지역별 구분</a:t>
                  </a:r>
                </a:p>
              </p:txBody>
            </p:sp>
          </p:grpSp>
        </p:grpSp>
      </p:grpSp>
      <p:grpSp>
        <p:nvGrpSpPr>
          <p:cNvPr id="6" name="그룹 5"/>
          <p:cNvGrpSpPr/>
          <p:nvPr/>
        </p:nvGrpSpPr>
        <p:grpSpPr>
          <a:xfrm>
            <a:off x="484479" y="1811859"/>
            <a:ext cx="7370156" cy="4394105"/>
            <a:chOff x="484479" y="1811859"/>
            <a:chExt cx="7370156" cy="4394105"/>
          </a:xfrm>
        </p:grpSpPr>
        <p:sp>
          <p:nvSpPr>
            <p:cNvPr id="76" name="직사각형 75"/>
            <p:cNvSpPr/>
            <p:nvPr/>
          </p:nvSpPr>
          <p:spPr>
            <a:xfrm>
              <a:off x="501304" y="1818883"/>
              <a:ext cx="7349539" cy="438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84479" y="1811859"/>
              <a:ext cx="7370156" cy="4123429"/>
              <a:chOff x="767111" y="1978119"/>
              <a:chExt cx="7370156" cy="4123429"/>
            </a:xfrm>
          </p:grpSpPr>
          <p:sp>
            <p:nvSpPr>
              <p:cNvPr id="35" name="오른쪽 화살표 34"/>
              <p:cNvSpPr/>
              <p:nvPr/>
            </p:nvSpPr>
            <p:spPr>
              <a:xfrm>
                <a:off x="2596334" y="3546716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3113348" y="2521967"/>
                <a:ext cx="2621298" cy="1010297"/>
                <a:chOff x="915273" y="2594318"/>
                <a:chExt cx="2621298" cy="1010297"/>
              </a:xfrm>
            </p:grpSpPr>
            <p:sp>
              <p:nvSpPr>
                <p:cNvPr id="41" name="직사각형 40"/>
                <p:cNvSpPr/>
                <p:nvPr/>
              </p:nvSpPr>
              <p:spPr>
                <a:xfrm>
                  <a:off x="915273" y="2601343"/>
                  <a:ext cx="2621298" cy="100327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915273" y="2594318"/>
                  <a:ext cx="2621298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650961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기상 데이터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3771473" y="2030173"/>
                <a:ext cx="152803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기상 관측소 좌표</a:t>
                </a: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767111" y="1978119"/>
                <a:ext cx="7370156" cy="33338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796637" y="2034762"/>
                <a:ext cx="73339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RAW_DATA</a:t>
                </a:r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88" name="그룹 87"/>
              <p:cNvGrpSpPr/>
              <p:nvPr/>
            </p:nvGrpSpPr>
            <p:grpSpPr>
              <a:xfrm>
                <a:off x="892805" y="3410418"/>
                <a:ext cx="1580880" cy="572932"/>
                <a:chOff x="1763839" y="4709209"/>
                <a:chExt cx="876310" cy="572932"/>
              </a:xfrm>
            </p:grpSpPr>
            <p:sp>
              <p:nvSpPr>
                <p:cNvPr id="89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63839" y="4709209"/>
                  <a:ext cx="876310" cy="5729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08756" y="4790366"/>
                  <a:ext cx="780015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API 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요청 및</a:t>
                  </a:r>
                  <a:endParaRPr lang="en-US" altLang="ko-KR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CSV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파일</a:t>
                  </a:r>
                </a:p>
              </p:txBody>
            </p:sp>
          </p:grpSp>
          <p:grpSp>
            <p:nvGrpSpPr>
              <p:cNvPr id="237" name="그룹 236"/>
              <p:cNvGrpSpPr/>
              <p:nvPr/>
            </p:nvGrpSpPr>
            <p:grpSpPr>
              <a:xfrm>
                <a:off x="3106622" y="3648147"/>
                <a:ext cx="2616910" cy="1220759"/>
                <a:chOff x="919660" y="2428059"/>
                <a:chExt cx="2616910" cy="1220759"/>
              </a:xfrm>
            </p:grpSpPr>
            <p:sp>
              <p:nvSpPr>
                <p:cNvPr id="238" name="직사각형 237"/>
                <p:cNvSpPr/>
                <p:nvPr/>
              </p:nvSpPr>
              <p:spPr>
                <a:xfrm>
                  <a:off x="926385" y="2435084"/>
                  <a:ext cx="2610185" cy="121373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>
                  <a:off x="919660" y="2428059"/>
                  <a:ext cx="2608598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484702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데이터</a:t>
                  </a: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45610" y="2818766"/>
                  <a:ext cx="1062836" cy="7694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행정안전부</a:t>
                  </a: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제공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이력 데이터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406563" y="2816961"/>
                  <a:ext cx="973577" cy="7694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산림청 제공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산불 발생 이력 데이터</a:t>
                  </a:r>
                </a:p>
              </p:txBody>
            </p:sp>
          </p:grpSp>
          <p:grpSp>
            <p:nvGrpSpPr>
              <p:cNvPr id="254" name="그룹 253"/>
              <p:cNvGrpSpPr/>
              <p:nvPr/>
            </p:nvGrpSpPr>
            <p:grpSpPr>
              <a:xfrm>
                <a:off x="3124460" y="5081906"/>
                <a:ext cx="2610186" cy="1019642"/>
                <a:chOff x="915273" y="2569379"/>
                <a:chExt cx="2632506" cy="1019642"/>
              </a:xfrm>
            </p:grpSpPr>
            <p:sp>
              <p:nvSpPr>
                <p:cNvPr id="255" name="직사각형 254"/>
                <p:cNvSpPr/>
                <p:nvPr/>
              </p:nvSpPr>
              <p:spPr>
                <a:xfrm>
                  <a:off x="915273" y="2576404"/>
                  <a:ext cx="2621298" cy="101261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918366" y="2569379"/>
                  <a:ext cx="2629413" cy="33338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36038" y="2626022"/>
                  <a:ext cx="23708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행정구역 데이터</a:t>
                  </a:r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057461" y="2979992"/>
                  <a:ext cx="674153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시군구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행정지도</a:t>
                  </a:r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94857" y="2978687"/>
                  <a:ext cx="625070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읍면동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행정지도</a:t>
                  </a:r>
                </a:p>
              </p:txBody>
            </p:sp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2683170" y="2981296"/>
                  <a:ext cx="709802" cy="495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법정동</a:t>
                  </a:r>
                  <a:endPara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  <a:p>
                  <a:pPr algn="ctr">
                    <a:lnSpc>
                      <a:spcPts val="2000"/>
                    </a:lnSpc>
                  </a:pPr>
                  <a:r>
                    <a:rPr lang="ko-KR" altLang="en-US" sz="12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행정코드</a:t>
                  </a:r>
                  <a:endPara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sp>
            <p:nvSpPr>
              <p:cNvPr id="271" name="오른쪽 화살표 270"/>
              <p:cNvSpPr/>
              <p:nvPr/>
            </p:nvSpPr>
            <p:spPr>
              <a:xfrm>
                <a:off x="5879567" y="3549274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72" name="그룹 271"/>
              <p:cNvGrpSpPr/>
              <p:nvPr/>
            </p:nvGrpSpPr>
            <p:grpSpPr>
              <a:xfrm>
                <a:off x="897131" y="5292278"/>
                <a:ext cx="1580880" cy="572932"/>
                <a:chOff x="1756896" y="4659333"/>
                <a:chExt cx="876310" cy="572932"/>
              </a:xfrm>
            </p:grpSpPr>
            <p:sp>
              <p:nvSpPr>
                <p:cNvPr id="273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56896" y="4659333"/>
                  <a:ext cx="876310" cy="57293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05042" y="4851840"/>
                  <a:ext cx="78001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Shp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파일</a:t>
                  </a:r>
                </a:p>
              </p:txBody>
            </p:sp>
          </p:grpSp>
          <p:sp>
            <p:nvSpPr>
              <p:cNvPr id="275" name="오른쪽 화살표 274"/>
              <p:cNvSpPr/>
              <p:nvPr/>
            </p:nvSpPr>
            <p:spPr>
              <a:xfrm>
                <a:off x="2603781" y="5429814"/>
                <a:ext cx="376900" cy="323856"/>
              </a:xfrm>
              <a:prstGeom prst="rightArrow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76" name="그룹 275"/>
              <p:cNvGrpSpPr/>
              <p:nvPr/>
            </p:nvGrpSpPr>
            <p:grpSpPr>
              <a:xfrm>
                <a:off x="6377499" y="3491238"/>
                <a:ext cx="1580880" cy="448394"/>
                <a:chOff x="1768447" y="4185508"/>
                <a:chExt cx="876310" cy="448394"/>
              </a:xfrm>
            </p:grpSpPr>
            <p:sp>
              <p:nvSpPr>
                <p:cNvPr id="277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768447" y="4185508"/>
                  <a:ext cx="876310" cy="44839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277D56F2-3039-4B96-9EE2-1DFB3D7734BF}"/>
                    </a:ext>
                  </a:extLst>
                </p:cNvPr>
                <p:cNvSpPr txBox="1"/>
                <p:nvPr/>
              </p:nvSpPr>
              <p:spPr>
                <a:xfrm>
                  <a:off x="1816594" y="4311513"/>
                  <a:ext cx="78001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2"/>
                      </a:solidFill>
                      <a:latin typeface="공체 Bold" panose="00000800000000000000" pitchFamily="2" charset="-127"/>
                      <a:ea typeface="공체 Bold" panose="00000800000000000000" pitchFamily="2" charset="-127"/>
                      <a:cs typeface="KoPubWorld돋움체 Bold" panose="00000800000000000000" pitchFamily="2" charset="-127"/>
                    </a:rPr>
                    <a:t>BigQuery</a:t>
                  </a:r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</p:grpSp>
      <p:sp>
        <p:nvSpPr>
          <p:cNvPr id="350" name="직사각형 349"/>
          <p:cNvSpPr/>
          <p:nvPr/>
        </p:nvSpPr>
        <p:spPr>
          <a:xfrm>
            <a:off x="8691386" y="1821480"/>
            <a:ext cx="3009900" cy="438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3" name="그룹 352"/>
          <p:cNvGrpSpPr/>
          <p:nvPr/>
        </p:nvGrpSpPr>
        <p:grpSpPr>
          <a:xfrm>
            <a:off x="8885687" y="3751376"/>
            <a:ext cx="2621298" cy="1021676"/>
            <a:chOff x="915273" y="2536127"/>
            <a:chExt cx="2621298" cy="1021676"/>
          </a:xfrm>
        </p:grpSpPr>
        <p:sp>
          <p:nvSpPr>
            <p:cNvPr id="381" name="직사각형 380"/>
            <p:cNvSpPr/>
            <p:nvPr/>
          </p:nvSpPr>
          <p:spPr>
            <a:xfrm>
              <a:off x="915273" y="2543152"/>
              <a:ext cx="2621298" cy="10146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/>
            <p:cNvSpPr/>
            <p:nvPr/>
          </p:nvSpPr>
          <p:spPr>
            <a:xfrm>
              <a:off x="915273" y="2536127"/>
              <a:ext cx="2621298" cy="3333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36038" y="2592770"/>
              <a:ext cx="23708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389251" y="2919126"/>
              <a:ext cx="1691758" cy="256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관측소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위치 데이터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84235" y="3211433"/>
              <a:ext cx="1864539" cy="256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</a:t>
              </a:r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관측소별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</a:t>
              </a:r>
            </a:p>
          </p:txBody>
        </p:sp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542512" y="1866510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 좌표</a:t>
            </a:r>
          </a:p>
        </p:txBody>
      </p:sp>
      <p:sp>
        <p:nvSpPr>
          <p:cNvPr id="355" name="직사각형 354"/>
          <p:cNvSpPr/>
          <p:nvPr/>
        </p:nvSpPr>
        <p:spPr>
          <a:xfrm>
            <a:off x="8691386" y="1814456"/>
            <a:ext cx="3007511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699563" y="1871099"/>
            <a:ext cx="30035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PREPOCESSING_DATA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8" name="그룹 357"/>
          <p:cNvGrpSpPr/>
          <p:nvPr/>
        </p:nvGrpSpPr>
        <p:grpSpPr>
          <a:xfrm>
            <a:off x="8880718" y="4912907"/>
            <a:ext cx="2621298" cy="1111045"/>
            <a:chOff x="915273" y="2536127"/>
            <a:chExt cx="2621298" cy="1111045"/>
          </a:xfrm>
        </p:grpSpPr>
        <p:sp>
          <p:nvSpPr>
            <p:cNvPr id="374" name="직사각형 373"/>
            <p:cNvSpPr/>
            <p:nvPr/>
          </p:nvSpPr>
          <p:spPr>
            <a:xfrm>
              <a:off x="915273" y="2543152"/>
              <a:ext cx="2621298" cy="1104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5" name="직사각형 374"/>
            <p:cNvSpPr/>
            <p:nvPr/>
          </p:nvSpPr>
          <p:spPr>
            <a:xfrm>
              <a:off x="915273" y="2536127"/>
              <a:ext cx="2621298" cy="3333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36038" y="2592770"/>
              <a:ext cx="23708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데이터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498997" y="3158387"/>
              <a:ext cx="1482766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이력 데이터</a:t>
              </a:r>
            </a:p>
          </p:txBody>
        </p:sp>
      </p:grpSp>
      <p:sp>
        <p:nvSpPr>
          <p:cNvPr id="432" name="오른쪽 화살표 431"/>
          <p:cNvSpPr/>
          <p:nvPr/>
        </p:nvSpPr>
        <p:spPr>
          <a:xfrm rot="5400000">
            <a:off x="10020254" y="3313329"/>
            <a:ext cx="370581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>
            <a:off x="5609461" y="5263554"/>
            <a:ext cx="376900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6101926" y="5191463"/>
            <a:ext cx="1580880" cy="4483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188784" y="5317468"/>
            <a:ext cx="140716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BigQuery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298362" y="2746414"/>
            <a:ext cx="1691758" cy="256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위치 데이터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193346" y="3038721"/>
            <a:ext cx="1864539" cy="2564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관측소별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데이터</a:t>
            </a:r>
          </a:p>
        </p:txBody>
      </p:sp>
    </p:spTree>
    <p:extLst>
      <p:ext uri="{BB962C8B-B14F-4D97-AF65-F5344CB8AC3E}">
        <p14:creationId xmlns:p14="http://schemas.microsoft.com/office/powerpoint/2010/main" val="229530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9509143" y="1997969"/>
            <a:ext cx="2323111" cy="4466234"/>
            <a:chOff x="5834567" y="1272659"/>
            <a:chExt cx="2598661" cy="499598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" t="3417" r="15312" b="1183"/>
            <a:stretch/>
          </p:blipFill>
          <p:spPr>
            <a:xfrm rot="5400000">
              <a:off x="4635905" y="2471321"/>
              <a:ext cx="4995985" cy="2598661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834567" y="3986213"/>
              <a:ext cx="45719" cy="128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971348" y="1996440"/>
            <a:ext cx="2328561" cy="4470670"/>
            <a:chOff x="3359944" y="810409"/>
            <a:chExt cx="3090779" cy="59340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9" t="3032" r="10547" b="1568"/>
            <a:stretch/>
          </p:blipFill>
          <p:spPr>
            <a:xfrm rot="5400000">
              <a:off x="1939668" y="2233430"/>
              <a:ext cx="5934075" cy="3088034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359944" y="3854247"/>
              <a:ext cx="45719" cy="15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049143" y="1197850"/>
            <a:ext cx="3539847" cy="396095"/>
            <a:chOff x="1245434" y="1300707"/>
            <a:chExt cx="3929263" cy="39609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 데이터 처리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6482" y="1996440"/>
            <a:ext cx="2332277" cy="4470670"/>
            <a:chOff x="69213" y="1755856"/>
            <a:chExt cx="2457786" cy="471125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" t="3103" r="10208" b="1229"/>
            <a:stretch/>
          </p:blipFill>
          <p:spPr>
            <a:xfrm rot="5400000">
              <a:off x="-1050461" y="2889650"/>
              <a:ext cx="4711254" cy="244366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9213" y="4205429"/>
              <a:ext cx="56872" cy="92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18230" y="2799028"/>
            <a:ext cx="2318692" cy="341534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18230" y="4225226"/>
            <a:ext cx="2318692" cy="1009393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18229" y="5372396"/>
            <a:ext cx="2321644" cy="109180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3108962" y="2967806"/>
            <a:ext cx="1521590" cy="662450"/>
            <a:chOff x="2873882" y="2549856"/>
            <a:chExt cx="1697771" cy="662450"/>
          </a:xfrm>
        </p:grpSpPr>
        <p:sp>
          <p:nvSpPr>
            <p:cNvPr id="55" name="직사각형 54"/>
            <p:cNvSpPr/>
            <p:nvPr/>
          </p:nvSpPr>
          <p:spPr>
            <a:xfrm>
              <a:off x="2873883" y="2556868"/>
              <a:ext cx="1697770" cy="655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2873883" y="2549856"/>
              <a:ext cx="1697770" cy="329583"/>
              <a:chOff x="9628888" y="2425676"/>
              <a:chExt cx="1697770" cy="32958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강수 데이터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2957717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으로 처리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3108962" y="3793895"/>
            <a:ext cx="1521590" cy="817938"/>
            <a:chOff x="2873882" y="3428349"/>
            <a:chExt cx="1697771" cy="817938"/>
          </a:xfrm>
        </p:grpSpPr>
        <p:sp>
          <p:nvSpPr>
            <p:cNvPr id="80" name="직사각형 79"/>
            <p:cNvSpPr/>
            <p:nvPr/>
          </p:nvSpPr>
          <p:spPr>
            <a:xfrm>
              <a:off x="2873883" y="3435361"/>
              <a:ext cx="1697770" cy="8109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2873883" y="3428349"/>
              <a:ext cx="1697770" cy="329583"/>
              <a:chOff x="9628888" y="2425676"/>
              <a:chExt cx="1697770" cy="329583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10728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기온</a:t>
                </a: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습도 데이터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3836210"/>
              <a:ext cx="16896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계절성 패턴에 따라 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보간 처리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108962" y="4789274"/>
            <a:ext cx="1521590" cy="650320"/>
            <a:chOff x="2873882" y="4743925"/>
            <a:chExt cx="1697771" cy="650320"/>
          </a:xfrm>
        </p:grpSpPr>
        <p:sp>
          <p:nvSpPr>
            <p:cNvPr id="85" name="직사각형 84"/>
            <p:cNvSpPr/>
            <p:nvPr/>
          </p:nvSpPr>
          <p:spPr>
            <a:xfrm>
              <a:off x="2873883" y="4750936"/>
              <a:ext cx="1697770" cy="64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2873883" y="4743925"/>
              <a:ext cx="1697770" cy="288018"/>
              <a:chOff x="9628888" y="2425677"/>
              <a:chExt cx="1697770" cy="288018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9628888" y="2425677"/>
                <a:ext cx="1697770" cy="28801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477476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풍속 데이터</a:t>
                </a: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5151785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평균으로 처리</a:t>
              </a:r>
            </a:p>
          </p:txBody>
        </p:sp>
      </p:grpSp>
      <p:sp>
        <p:nvSpPr>
          <p:cNvPr id="93" name="오른쪽 화살표 92"/>
          <p:cNvSpPr/>
          <p:nvPr/>
        </p:nvSpPr>
        <p:spPr>
          <a:xfrm>
            <a:off x="2796167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오른쪽 화살표 93"/>
          <p:cNvSpPr/>
          <p:nvPr/>
        </p:nvSpPr>
        <p:spPr>
          <a:xfrm>
            <a:off x="4786407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3047553" y="5477979"/>
            <a:ext cx="17032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필요 없는 데이터 및 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9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결측값이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많은</a:t>
            </a: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제거 </a:t>
            </a: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  <a:lumOff val="2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3017651" y="2532315"/>
            <a:ext cx="1708826" cy="3491073"/>
            <a:chOff x="2843852" y="2257653"/>
            <a:chExt cx="1949129" cy="3491073"/>
          </a:xfrm>
        </p:grpSpPr>
        <p:sp>
          <p:nvSpPr>
            <p:cNvPr id="62" name="직사각형 61"/>
            <p:cNvSpPr/>
            <p:nvPr/>
          </p:nvSpPr>
          <p:spPr>
            <a:xfrm>
              <a:off x="2843853" y="2258395"/>
              <a:ext cx="1949128" cy="3490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843854" y="2257653"/>
              <a:ext cx="1947581" cy="3302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43852" y="2326762"/>
              <a:ext cx="194758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결측치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처리 과정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7624911" y="2976341"/>
            <a:ext cx="1598645" cy="823299"/>
            <a:chOff x="2873882" y="2549856"/>
            <a:chExt cx="1697771" cy="823299"/>
          </a:xfrm>
        </p:grpSpPr>
        <p:sp>
          <p:nvSpPr>
            <p:cNvPr id="110" name="직사각형 109"/>
            <p:cNvSpPr/>
            <p:nvPr/>
          </p:nvSpPr>
          <p:spPr>
            <a:xfrm>
              <a:off x="2873883" y="2556868"/>
              <a:ext cx="1697770" cy="8162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2873883" y="2549856"/>
              <a:ext cx="1697770" cy="329583"/>
              <a:chOff x="9628888" y="2425676"/>
              <a:chExt cx="1697770" cy="329583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강수 데이터</a:t>
                </a: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2957717"/>
              <a:ext cx="16896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명목형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변수 생성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일간의 강수량 변수 생성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7624911" y="3951946"/>
            <a:ext cx="1590968" cy="676622"/>
            <a:chOff x="2873882" y="3428349"/>
            <a:chExt cx="1697771" cy="676622"/>
          </a:xfrm>
        </p:grpSpPr>
        <p:sp>
          <p:nvSpPr>
            <p:cNvPr id="116" name="직사각형 115"/>
            <p:cNvSpPr/>
            <p:nvPr/>
          </p:nvSpPr>
          <p:spPr>
            <a:xfrm>
              <a:off x="2873883" y="3435360"/>
              <a:ext cx="1697770" cy="669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873883" y="3428349"/>
              <a:ext cx="1697770" cy="329583"/>
              <a:chOff x="9628888" y="2425676"/>
              <a:chExt cx="1697770" cy="329583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9628888" y="2425676"/>
                <a:ext cx="1697770" cy="3295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습도 데이터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3836210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변수 생성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7624911" y="4764332"/>
            <a:ext cx="1598645" cy="691885"/>
            <a:chOff x="2873882" y="4743925"/>
            <a:chExt cx="1697771" cy="691885"/>
          </a:xfrm>
        </p:grpSpPr>
        <p:sp>
          <p:nvSpPr>
            <p:cNvPr id="122" name="직사각형 121"/>
            <p:cNvSpPr/>
            <p:nvPr/>
          </p:nvSpPr>
          <p:spPr>
            <a:xfrm>
              <a:off x="2873883" y="4750936"/>
              <a:ext cx="1697770" cy="6848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3" name="그룹 122"/>
            <p:cNvGrpSpPr/>
            <p:nvPr/>
          </p:nvGrpSpPr>
          <p:grpSpPr>
            <a:xfrm>
              <a:off x="2873883" y="4743925"/>
              <a:ext cx="1697770" cy="326240"/>
              <a:chOff x="9628888" y="2425677"/>
              <a:chExt cx="1697770" cy="326240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9628888" y="2425677"/>
                <a:ext cx="1697770" cy="32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9730383" y="2502415"/>
                <a:ext cx="152803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풍속 데이터</a:t>
                </a: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73882" y="5185037"/>
              <a:ext cx="1689618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일간의 풍속 변수 생성</a:t>
              </a:r>
            </a:p>
          </p:txBody>
        </p:sp>
      </p:grpSp>
      <p:sp>
        <p:nvSpPr>
          <p:cNvPr id="127" name="직사각형 126"/>
          <p:cNvSpPr/>
          <p:nvPr/>
        </p:nvSpPr>
        <p:spPr>
          <a:xfrm>
            <a:off x="7575245" y="5492476"/>
            <a:ext cx="17246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데이터와 기상 관측소 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위치 데이터 전처리</a:t>
            </a: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>
                  <a:lumMod val="75000"/>
                  <a:lumOff val="2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7557696" y="2540628"/>
            <a:ext cx="1726163" cy="3491073"/>
            <a:chOff x="2843852" y="2257653"/>
            <a:chExt cx="1949129" cy="3576905"/>
          </a:xfrm>
        </p:grpSpPr>
        <p:sp>
          <p:nvSpPr>
            <p:cNvPr id="106" name="직사각형 105"/>
            <p:cNvSpPr/>
            <p:nvPr/>
          </p:nvSpPr>
          <p:spPr>
            <a:xfrm>
              <a:off x="2843853" y="2258395"/>
              <a:ext cx="1949128" cy="35761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843854" y="2257653"/>
              <a:ext cx="1947581" cy="3302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843852" y="2318654"/>
              <a:ext cx="194758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파생변수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생성 과정</a:t>
              </a: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9509143" y="4982810"/>
            <a:ext cx="2318692" cy="1254088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오른쪽 화살표 131"/>
          <p:cNvSpPr/>
          <p:nvPr/>
        </p:nvSpPr>
        <p:spPr>
          <a:xfrm>
            <a:off x="7347603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른쪽 화살표 132"/>
          <p:cNvSpPr/>
          <p:nvPr/>
        </p:nvSpPr>
        <p:spPr>
          <a:xfrm>
            <a:off x="9338296" y="4251476"/>
            <a:ext cx="179160" cy="19749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/>
          <p:cNvGrpSpPr/>
          <p:nvPr/>
        </p:nvGrpSpPr>
        <p:grpSpPr>
          <a:xfrm>
            <a:off x="616153" y="1794704"/>
            <a:ext cx="1661024" cy="289899"/>
            <a:chOff x="1026402" y="4050677"/>
            <a:chExt cx="2038203" cy="289899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RAW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데이터</a:t>
              </a: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5158489" y="1794704"/>
            <a:ext cx="1661024" cy="289899"/>
            <a:chOff x="1026402" y="4050677"/>
            <a:chExt cx="2038203" cy="289899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결측치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처리 데이터</a:t>
              </a: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9747114" y="1794704"/>
            <a:ext cx="1661024" cy="289899"/>
            <a:chOff x="1026402" y="4050677"/>
            <a:chExt cx="2038203" cy="289899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파생변수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생성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65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9651" y="1668018"/>
            <a:ext cx="2230599" cy="1880087"/>
            <a:chOff x="1469504" y="2022915"/>
            <a:chExt cx="1972657" cy="1880087"/>
          </a:xfrm>
        </p:grpSpPr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1469504" y="2022915"/>
              <a:ext cx="347024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1972343" y="2080868"/>
              <a:ext cx="1142613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2013280" y="2502619"/>
              <a:ext cx="1428881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기간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883726" y="1668018"/>
            <a:ext cx="2406074" cy="1880087"/>
            <a:chOff x="5046523" y="2022915"/>
            <a:chExt cx="2406074" cy="1880087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8D7641FB-3403-4FB7-B19C-9A65341B5CC1}"/>
                </a:ext>
              </a:extLst>
            </p:cNvPr>
            <p:cNvSpPr/>
            <p:nvPr/>
          </p:nvSpPr>
          <p:spPr>
            <a:xfrm>
              <a:off x="5046523" y="20229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74221C-ABB1-4B2F-8488-381658CF3CC6}"/>
                </a:ext>
              </a:extLst>
            </p:cNvPr>
            <p:cNvSpPr txBox="1"/>
            <p:nvPr/>
          </p:nvSpPr>
          <p:spPr>
            <a:xfrm>
              <a:off x="5599765" y="2080868"/>
              <a:ext cx="1085233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04BAEB-92C9-4833-8D3E-1516E3AA9048}"/>
                </a:ext>
              </a:extLst>
            </p:cNvPr>
            <p:cNvSpPr txBox="1"/>
            <p:nvPr/>
          </p:nvSpPr>
          <p:spPr>
            <a:xfrm>
              <a:off x="5654871" y="2502619"/>
              <a:ext cx="1797726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668595" y="1668018"/>
            <a:ext cx="2468609" cy="1319934"/>
            <a:chOff x="8347986" y="2022915"/>
            <a:chExt cx="2468609" cy="1319934"/>
          </a:xfrm>
        </p:grpSpPr>
        <p:sp>
          <p:nvSpPr>
            <p:cNvPr id="32" name="Rectangle 41">
              <a:extLst>
                <a:ext uri="{FF2B5EF4-FFF2-40B4-BE49-F238E27FC236}">
                  <a16:creationId xmlns:a16="http://schemas.microsoft.com/office/drawing/2014/main" id="{110C0EE3-A7A4-4181-A746-1AE691437A52}"/>
                </a:ext>
              </a:extLst>
            </p:cNvPr>
            <p:cNvSpPr/>
            <p:nvPr/>
          </p:nvSpPr>
          <p:spPr>
            <a:xfrm>
              <a:off x="8347986" y="20229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85DC1B-76F0-4310-985F-93993857A6EF}"/>
                </a:ext>
              </a:extLst>
            </p:cNvPr>
            <p:cNvSpPr txBox="1"/>
            <p:nvPr/>
          </p:nvSpPr>
          <p:spPr>
            <a:xfrm>
              <a:off x="8875828" y="2080868"/>
              <a:ext cx="878446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D724A4-C66E-493C-B854-F64A30442E3E}"/>
                </a:ext>
              </a:extLst>
            </p:cNvPr>
            <p:cNvSpPr txBox="1"/>
            <p:nvPr/>
          </p:nvSpPr>
          <p:spPr>
            <a:xfrm>
              <a:off x="8930933" y="2502619"/>
              <a:ext cx="1885662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039651" y="4216089"/>
            <a:ext cx="2656049" cy="1319934"/>
            <a:chOff x="1469504" y="4232715"/>
            <a:chExt cx="2656049" cy="1319934"/>
          </a:xfrm>
        </p:grpSpPr>
        <p:sp>
          <p:nvSpPr>
            <p:cNvPr id="2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1469504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2008975" y="4290668"/>
              <a:ext cx="985526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2051380" y="4712419"/>
              <a:ext cx="2074173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79449" y="4216089"/>
            <a:ext cx="2562751" cy="1319934"/>
            <a:chOff x="5046523" y="4232715"/>
            <a:chExt cx="2562751" cy="1319934"/>
          </a:xfrm>
        </p:grpSpPr>
        <p:sp>
          <p:nvSpPr>
            <p:cNvPr id="27" name="Rectangle 41">
              <a:extLst>
                <a:ext uri="{FF2B5EF4-FFF2-40B4-BE49-F238E27FC236}">
                  <a16:creationId xmlns:a16="http://schemas.microsoft.com/office/drawing/2014/main" id="{8D7641FB-3403-4FB7-B19C-9A65341B5CC1}"/>
                </a:ext>
              </a:extLst>
            </p:cNvPr>
            <p:cNvSpPr/>
            <p:nvPr/>
          </p:nvSpPr>
          <p:spPr>
            <a:xfrm>
              <a:off x="5046523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74221C-ABB1-4B2F-8488-381658CF3CC6}"/>
                </a:ext>
              </a:extLst>
            </p:cNvPr>
            <p:cNvSpPr txBox="1"/>
            <p:nvPr/>
          </p:nvSpPr>
          <p:spPr>
            <a:xfrm>
              <a:off x="5587065" y="4290668"/>
              <a:ext cx="951864" cy="3185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04BAEB-92C9-4833-8D3E-1516E3AA9048}"/>
                </a:ext>
              </a:extLst>
            </p:cNvPr>
            <p:cNvSpPr txBox="1"/>
            <p:nvPr/>
          </p:nvSpPr>
          <p:spPr>
            <a:xfrm>
              <a:off x="5629470" y="4712419"/>
              <a:ext cx="1979804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분류 모델 생성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668594" y="4216089"/>
            <a:ext cx="2612549" cy="1600011"/>
            <a:chOff x="8347986" y="4232715"/>
            <a:chExt cx="2250158" cy="1600011"/>
          </a:xfrm>
        </p:grpSpPr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110C0EE3-A7A4-4181-A746-1AE691437A52}"/>
                </a:ext>
              </a:extLst>
            </p:cNvPr>
            <p:cNvSpPr/>
            <p:nvPr/>
          </p:nvSpPr>
          <p:spPr>
            <a:xfrm>
              <a:off x="8347986" y="4232715"/>
              <a:ext cx="391887" cy="3918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85DC1B-76F0-4310-985F-93993857A6EF}"/>
                </a:ext>
              </a:extLst>
            </p:cNvPr>
            <p:cNvSpPr txBox="1"/>
            <p:nvPr/>
          </p:nvSpPr>
          <p:spPr>
            <a:xfrm>
              <a:off x="8875828" y="4290668"/>
              <a:ext cx="1343316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D724A4-C66E-493C-B854-F64A30442E3E}"/>
                </a:ext>
              </a:extLst>
            </p:cNvPr>
            <p:cNvSpPr txBox="1"/>
            <p:nvPr/>
          </p:nvSpPr>
          <p:spPr>
            <a:xfrm>
              <a:off x="8930933" y="4712419"/>
              <a:ext cx="1667211" cy="1120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4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개선사항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90000"/>
                      <a:lumOff val="1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90000"/>
                    <a:lumOff val="1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04694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43923" y="2098929"/>
            <a:ext cx="2838458" cy="4260842"/>
            <a:chOff x="643923" y="2190781"/>
            <a:chExt cx="2838458" cy="416898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" t="3104" r="10545" b="1315"/>
            <a:stretch/>
          </p:blipFill>
          <p:spPr>
            <a:xfrm rot="5400000">
              <a:off x="-20152" y="2857237"/>
              <a:ext cx="4168989" cy="2836077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43923" y="4309195"/>
              <a:ext cx="49021" cy="1160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835738" y="2181578"/>
            <a:ext cx="2768335" cy="4183895"/>
            <a:chOff x="8738173" y="2100847"/>
            <a:chExt cx="2942763" cy="418389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" t="4195" r="10159" b="1041"/>
            <a:stretch/>
          </p:blipFill>
          <p:spPr>
            <a:xfrm rot="5400000">
              <a:off x="8118848" y="2722654"/>
              <a:ext cx="4183895" cy="294028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738173" y="4177063"/>
              <a:ext cx="67159" cy="14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049143" y="1198909"/>
            <a:ext cx="3539847" cy="396095"/>
            <a:chOff x="1245434" y="1300707"/>
            <a:chExt cx="3929263" cy="39609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발생 데이터 처리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956022" y="1870366"/>
            <a:ext cx="2038203" cy="289899"/>
            <a:chOff x="1026402" y="4050677"/>
            <a:chExt cx="2038203" cy="289899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RAW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</a:t>
              </a: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1359" y="1870366"/>
            <a:ext cx="2038203" cy="289899"/>
            <a:chOff x="1026402" y="4050677"/>
            <a:chExt cx="2038203" cy="289899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2825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전처리 완료 데이터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596402" y="1763108"/>
            <a:ext cx="2778924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📌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이 부분은 원본에도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미기입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되어 있으며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        사용하지 않을 예정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산림청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22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년 데이터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5" name="오른쪽 화살표 114"/>
          <p:cNvSpPr/>
          <p:nvPr/>
        </p:nvSpPr>
        <p:spPr>
          <a:xfrm>
            <a:off x="3612540" y="4081419"/>
            <a:ext cx="571646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오른쪽 화살표 116"/>
          <p:cNvSpPr/>
          <p:nvPr/>
        </p:nvSpPr>
        <p:spPr>
          <a:xfrm>
            <a:off x="8144739" y="4081419"/>
            <a:ext cx="571646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3336" y="4601691"/>
            <a:ext cx="2889045" cy="22773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861080" y="2296533"/>
            <a:ext cx="310691" cy="576972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4472456" y="2762386"/>
            <a:ext cx="3302859" cy="25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286606" y="2325713"/>
            <a:ext cx="3635911" cy="4005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636978" y="2791490"/>
            <a:ext cx="29795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데이터 결합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414688" y="2370743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기상 관측소 좌표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287358" y="2318689"/>
            <a:ext cx="3633026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296787" y="2375332"/>
            <a:ext cx="36282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데이터 처리 과정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463830" y="4281893"/>
            <a:ext cx="3302859" cy="25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594772" y="4312827"/>
            <a:ext cx="29712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결합된 데이터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468725" y="4273085"/>
            <a:ext cx="3290478" cy="1889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4735369" y="4612711"/>
            <a:ext cx="2718262" cy="277658"/>
            <a:chOff x="4743995" y="4440186"/>
            <a:chExt cx="2718262" cy="277658"/>
          </a:xfrm>
        </p:grpSpPr>
        <p:sp>
          <p:nvSpPr>
            <p:cNvPr id="100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4440186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450115" y="4498410"/>
              <a:ext cx="1328498" cy="1695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지역 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필터링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9" name="오른쪽 화살표 98"/>
          <p:cNvSpPr/>
          <p:nvPr/>
        </p:nvSpPr>
        <p:spPr>
          <a:xfrm rot="5400000">
            <a:off x="5988646" y="3914614"/>
            <a:ext cx="292834" cy="32279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735369" y="5405891"/>
            <a:ext cx="2718262" cy="277658"/>
            <a:chOff x="4743995" y="5262528"/>
            <a:chExt cx="2718262" cy="277658"/>
          </a:xfrm>
        </p:grpSpPr>
        <p:sp>
          <p:nvSpPr>
            <p:cNvPr id="10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5262528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793869" y="5317817"/>
              <a:ext cx="2608197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주소 정보를 바탕으로 위도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경도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변수 생성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314438" y="3649902"/>
            <a:ext cx="383030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📌 두 데이터의 형식이 달라 </a:t>
            </a:r>
            <a:r>
              <a:rPr lang="ko-KR" altLang="en-US" sz="9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행정안전부</a:t>
            </a:r>
            <a:r>
              <a:rPr lang="ko-KR" altLang="en-US" sz="9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데이터 형식에 맞춰 산림청 데이터를 기입</a:t>
            </a:r>
            <a:endParaRPr lang="en-US" altLang="ko-KR" sz="9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735369" y="5009301"/>
            <a:ext cx="2718262" cy="277658"/>
            <a:chOff x="4743995" y="4851357"/>
            <a:chExt cx="2718262" cy="277658"/>
          </a:xfrm>
        </p:grpSpPr>
        <p:sp>
          <p:nvSpPr>
            <p:cNvPr id="10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4851357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217821" y="4912023"/>
              <a:ext cx="1851739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필요 없는 변수 및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중복행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제거</a:t>
              </a:r>
            </a:p>
          </p:txBody>
        </p:sp>
      </p:grpSp>
      <p:sp>
        <p:nvSpPr>
          <p:cNvPr id="107" name="직사각형 106"/>
          <p:cNvSpPr/>
          <p:nvPr/>
        </p:nvSpPr>
        <p:spPr>
          <a:xfrm>
            <a:off x="4477351" y="2751722"/>
            <a:ext cx="3290478" cy="905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6281706" y="3066726"/>
            <a:ext cx="1300657" cy="5278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375888" y="3146003"/>
            <a:ext cx="111006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산림청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(2022~)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3" name="모서리가 둥근 직사각형 58">
            <a:extLst>
              <a:ext uri="{FF2B5EF4-FFF2-40B4-BE49-F238E27FC236}">
                <a16:creationId xmlns:a16="http://schemas.microsoft.com/office/drawing/2014/main" id="{9C2FDF40-D421-4B1F-A3FB-6A9775BAB93A}"/>
              </a:ext>
            </a:extLst>
          </p:cNvPr>
          <p:cNvSpPr/>
          <p:nvPr/>
        </p:nvSpPr>
        <p:spPr>
          <a:xfrm>
            <a:off x="4671009" y="3066726"/>
            <a:ext cx="1300657" cy="5278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4765191" y="3146003"/>
            <a:ext cx="111006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행정안전부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(2013~2021)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6047292" y="3262533"/>
            <a:ext cx="169993" cy="169992"/>
            <a:chOff x="6325985" y="2105197"/>
            <a:chExt cx="290946" cy="290945"/>
          </a:xfrm>
          <a:solidFill>
            <a:srgbClr val="333F50"/>
          </a:solidFill>
        </p:grpSpPr>
        <p:sp>
          <p:nvSpPr>
            <p:cNvPr id="66" name="직사각형 65"/>
            <p:cNvSpPr/>
            <p:nvPr/>
          </p:nvSpPr>
          <p:spPr>
            <a:xfrm>
              <a:off x="6325985" y="2203189"/>
              <a:ext cx="290946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rot="16200000">
              <a:off x="6325985" y="2217418"/>
              <a:ext cx="290945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735369" y="5802482"/>
            <a:ext cx="2718262" cy="277658"/>
            <a:chOff x="4743995" y="5629957"/>
            <a:chExt cx="2718262" cy="277658"/>
          </a:xfrm>
        </p:grpSpPr>
        <p:sp>
          <p:nvSpPr>
            <p:cNvPr id="35" name="직사각형 34"/>
            <p:cNvSpPr/>
            <p:nvPr/>
          </p:nvSpPr>
          <p:spPr>
            <a:xfrm>
              <a:off x="4838007" y="5641642"/>
              <a:ext cx="252706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 과정에서 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 변수 생성</a:t>
              </a:r>
            </a:p>
          </p:txBody>
        </p:sp>
        <p:sp>
          <p:nvSpPr>
            <p:cNvPr id="7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4743995" y="5629957"/>
              <a:ext cx="2718262" cy="27765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꺾인 연결선 56"/>
          <p:cNvCxnSpPr>
            <a:stCxn id="106" idx="3"/>
            <a:endCxn id="64" idx="1"/>
          </p:cNvCxnSpPr>
          <p:nvPr/>
        </p:nvCxnSpPr>
        <p:spPr>
          <a:xfrm>
            <a:off x="8375326" y="1932385"/>
            <a:ext cx="485754" cy="6526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593336" y="2494008"/>
            <a:ext cx="2883938" cy="947143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93335" y="3664155"/>
            <a:ext cx="2883939" cy="740057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93336" y="5400389"/>
            <a:ext cx="2891379" cy="930345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79103" y="5354943"/>
            <a:ext cx="2883938" cy="1014590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58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4" y="2095828"/>
            <a:ext cx="3204208" cy="25163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423644" y="4981022"/>
            <a:ext cx="6308802" cy="1462027"/>
            <a:chOff x="282632" y="4086773"/>
            <a:chExt cx="6670397" cy="14620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6670396" cy="14542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지도 시각화를 위한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구역 분할 과정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강원지방기상청 관할 예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특보 구역 자료를 참고하여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12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분할로 진행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12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 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 관측소 위치와 연관이 없는 지역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발생한 것을 확인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지형적 특성 및 기상 관측소 위치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고려하여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진행</a:t>
              </a: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82632" y="4086773"/>
              <a:ext cx="708985" cy="361428"/>
              <a:chOff x="5417820" y="1014215"/>
              <a:chExt cx="811530" cy="361428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93434" y="1014215"/>
                <a:ext cx="72535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009447" y="1722001"/>
            <a:ext cx="2038203" cy="289899"/>
            <a:chOff x="1026402" y="4050677"/>
            <a:chExt cx="2038203" cy="28989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1703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강원지방기상청 관할 구역 자료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644965" y="1722000"/>
            <a:ext cx="2038203" cy="289899"/>
            <a:chOff x="4285268" y="4050677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285268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344377" y="411703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강원도 지역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12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분할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631453" y="1128977"/>
            <a:ext cx="2038203" cy="289899"/>
            <a:chOff x="8061208" y="4554933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강원도 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분할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165" y="1504480"/>
            <a:ext cx="3849324" cy="345249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grpSp>
        <p:nvGrpSpPr>
          <p:cNvPr id="31" name="그룹 30"/>
          <p:cNvGrpSpPr/>
          <p:nvPr/>
        </p:nvGrpSpPr>
        <p:grpSpPr>
          <a:xfrm>
            <a:off x="8477542" y="2300026"/>
            <a:ext cx="282028" cy="369332"/>
            <a:chOff x="6783780" y="984313"/>
            <a:chExt cx="282028" cy="369332"/>
          </a:xfrm>
        </p:grpSpPr>
        <p:sp>
          <p:nvSpPr>
            <p:cNvPr id="32" name="도넛 31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00406" y="984313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1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331735" y="2331132"/>
            <a:ext cx="351378" cy="369332"/>
            <a:chOff x="6749105" y="973319"/>
            <a:chExt cx="351378" cy="369332"/>
          </a:xfrm>
        </p:grpSpPr>
        <p:sp>
          <p:nvSpPr>
            <p:cNvPr id="35" name="도넛 34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49105" y="97331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967329" y="2320224"/>
            <a:ext cx="348172" cy="369332"/>
            <a:chOff x="6752791" y="980891"/>
            <a:chExt cx="348172" cy="369332"/>
          </a:xfrm>
        </p:grpSpPr>
        <p:sp>
          <p:nvSpPr>
            <p:cNvPr id="38" name="도넛 37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2791" y="98089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880209" y="3125224"/>
            <a:ext cx="356188" cy="369332"/>
            <a:chOff x="6743397" y="980891"/>
            <a:chExt cx="356188" cy="369332"/>
          </a:xfrm>
        </p:grpSpPr>
        <p:sp>
          <p:nvSpPr>
            <p:cNvPr id="41" name="도넛 40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43397" y="980891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4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9885215" y="3137516"/>
            <a:ext cx="352982" cy="369332"/>
            <a:chOff x="6739990" y="982755"/>
            <a:chExt cx="352982" cy="369332"/>
          </a:xfrm>
        </p:grpSpPr>
        <p:sp>
          <p:nvSpPr>
            <p:cNvPr id="44" name="도넛 43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39990" y="982755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5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0503969" y="3196667"/>
            <a:ext cx="352982" cy="369332"/>
            <a:chOff x="6748303" y="972727"/>
            <a:chExt cx="352982" cy="369332"/>
          </a:xfrm>
        </p:grpSpPr>
        <p:sp>
          <p:nvSpPr>
            <p:cNvPr id="47" name="도넛 46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48303" y="972727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6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148356" y="3920536"/>
            <a:ext cx="324128" cy="369332"/>
            <a:chOff x="6762730" y="983187"/>
            <a:chExt cx="324128" cy="369332"/>
          </a:xfrm>
        </p:grpSpPr>
        <p:sp>
          <p:nvSpPr>
            <p:cNvPr id="50" name="도넛 49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62730" y="98318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7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015604" y="3968912"/>
            <a:ext cx="351378" cy="369332"/>
            <a:chOff x="6751188" y="975569"/>
            <a:chExt cx="351378" cy="369332"/>
          </a:xfrm>
        </p:grpSpPr>
        <p:sp>
          <p:nvSpPr>
            <p:cNvPr id="53" name="도넛 52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751188" y="97556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8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0833899" y="3994671"/>
            <a:ext cx="352982" cy="369332"/>
            <a:chOff x="6749844" y="982189"/>
            <a:chExt cx="352982" cy="369332"/>
          </a:xfrm>
        </p:grpSpPr>
        <p:sp>
          <p:nvSpPr>
            <p:cNvPr id="56" name="도넛 55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49844" y="982189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9</a:t>
              </a:r>
              <a:endParaRPr lang="ko-KR" altLang="en-US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211833" y="2094679"/>
            <a:ext cx="2904467" cy="2512779"/>
            <a:chOff x="3895939" y="1406971"/>
            <a:chExt cx="2904467" cy="251277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5939" y="1406971"/>
              <a:ext cx="2904467" cy="251277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0" name="타원 59"/>
            <p:cNvSpPr/>
            <p:nvPr/>
          </p:nvSpPr>
          <p:spPr>
            <a:xfrm>
              <a:off x="5111496" y="2103120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5465064" y="3435096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701797" y="3147649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5615940" y="1811424"/>
              <a:ext cx="301752" cy="31376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766816" y="2456309"/>
              <a:ext cx="505490" cy="5109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658887" y="5352962"/>
            <a:ext cx="938446" cy="289899"/>
            <a:chOff x="7358455" y="2056368"/>
            <a:chExt cx="896083" cy="289899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강원북부내륙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658887" y="5734736"/>
            <a:ext cx="938446" cy="289899"/>
            <a:chOff x="7358455" y="2056368"/>
            <a:chExt cx="896083" cy="289899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강원중부내륙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658887" y="6116510"/>
            <a:ext cx="938446" cy="289899"/>
            <a:chOff x="7358455" y="2056368"/>
            <a:chExt cx="896083" cy="289899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강원남부내륙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9148857" y="5352962"/>
            <a:ext cx="938446" cy="289899"/>
            <a:chOff x="7358455" y="2056368"/>
            <a:chExt cx="896083" cy="28989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강원북부산지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9148857" y="5732469"/>
            <a:ext cx="938446" cy="289899"/>
            <a:chOff x="7358455" y="2056368"/>
            <a:chExt cx="896083" cy="289899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강원중부산지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9148857" y="6111976"/>
            <a:ext cx="938446" cy="289899"/>
            <a:chOff x="7358455" y="2056368"/>
            <a:chExt cx="896083" cy="289899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강원남부산지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0632461" y="5352127"/>
            <a:ext cx="938446" cy="289899"/>
            <a:chOff x="7358455" y="2056368"/>
            <a:chExt cx="896083" cy="289899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강원북부해안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0632461" y="5735386"/>
            <a:ext cx="938446" cy="289899"/>
            <a:chOff x="7358455" y="2056368"/>
            <a:chExt cx="896083" cy="289899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강원중부해안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0632461" y="6118644"/>
            <a:ext cx="938446" cy="289899"/>
            <a:chOff x="7358455" y="2056368"/>
            <a:chExt cx="896083" cy="289899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7358455" y="2056368"/>
              <a:ext cx="887770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7359373" y="2131042"/>
              <a:ext cx="89516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강원남부해안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288134" y="5344555"/>
            <a:ext cx="295361" cy="310823"/>
            <a:chOff x="6783780" y="1008325"/>
            <a:chExt cx="282028" cy="310823"/>
          </a:xfrm>
        </p:grpSpPr>
        <p:sp>
          <p:nvSpPr>
            <p:cNvPr id="94" name="도넛 93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09931" y="1011371"/>
              <a:ext cx="240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1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278609" y="5722052"/>
            <a:ext cx="332736" cy="307777"/>
            <a:chOff x="6773112" y="1004117"/>
            <a:chExt cx="317716" cy="307777"/>
          </a:xfrm>
        </p:grpSpPr>
        <p:sp>
          <p:nvSpPr>
            <p:cNvPr id="97" name="도넛 96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773112" y="1004117"/>
              <a:ext cx="317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4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7290821" y="6108657"/>
            <a:ext cx="315610" cy="315373"/>
            <a:chOff x="6783780" y="1008325"/>
            <a:chExt cx="301363" cy="315373"/>
          </a:xfrm>
        </p:grpSpPr>
        <p:sp>
          <p:nvSpPr>
            <p:cNvPr id="100" name="도넛 99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91473" y="1015921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7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8773439" y="6104587"/>
            <a:ext cx="329379" cy="307777"/>
            <a:chOff x="6772920" y="1004255"/>
            <a:chExt cx="314510" cy="307777"/>
          </a:xfrm>
        </p:grpSpPr>
        <p:sp>
          <p:nvSpPr>
            <p:cNvPr id="103" name="도넛 102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772920" y="100425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8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10286458" y="6108657"/>
            <a:ext cx="329379" cy="308276"/>
            <a:chOff x="6778764" y="1008325"/>
            <a:chExt cx="314510" cy="308276"/>
          </a:xfrm>
        </p:grpSpPr>
        <p:sp>
          <p:nvSpPr>
            <p:cNvPr id="106" name="도넛 105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778764" y="1008824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9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10278173" y="5733249"/>
            <a:ext cx="329379" cy="310313"/>
            <a:chOff x="6781169" y="1008325"/>
            <a:chExt cx="314510" cy="310313"/>
          </a:xfrm>
        </p:grpSpPr>
        <p:sp>
          <p:nvSpPr>
            <p:cNvPr id="109" name="도넛 108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81169" y="101086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6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10280150" y="5344555"/>
            <a:ext cx="327699" cy="308448"/>
            <a:chOff x="6777866" y="1008325"/>
            <a:chExt cx="312906" cy="308448"/>
          </a:xfrm>
        </p:grpSpPr>
        <p:sp>
          <p:nvSpPr>
            <p:cNvPr id="112" name="도넛 111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777866" y="1008996"/>
              <a:ext cx="312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8781394" y="5344555"/>
            <a:ext cx="329379" cy="310823"/>
            <a:chOff x="6780926" y="1008325"/>
            <a:chExt cx="314510" cy="310823"/>
          </a:xfrm>
        </p:grpSpPr>
        <p:sp>
          <p:nvSpPr>
            <p:cNvPr id="115" name="도넛 114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80926" y="101137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8779837" y="5732593"/>
            <a:ext cx="331056" cy="310969"/>
            <a:chOff x="6778674" y="1008325"/>
            <a:chExt cx="316112" cy="310969"/>
          </a:xfrm>
        </p:grpSpPr>
        <p:sp>
          <p:nvSpPr>
            <p:cNvPr id="118" name="도넛 117"/>
            <p:cNvSpPr/>
            <p:nvPr/>
          </p:nvSpPr>
          <p:spPr>
            <a:xfrm>
              <a:off x="6783780" y="1008325"/>
              <a:ext cx="282028" cy="282028"/>
            </a:xfrm>
            <a:prstGeom prst="donut">
              <a:avLst>
                <a:gd name="adj" fmla="val 8673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778674" y="1011517"/>
              <a:ext cx="316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5</a:t>
              </a:r>
              <a:endPara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sp>
        <p:nvSpPr>
          <p:cNvPr id="120" name="오른쪽 화살표 119"/>
          <p:cNvSpPr/>
          <p:nvPr/>
        </p:nvSpPr>
        <p:spPr>
          <a:xfrm>
            <a:off x="3723132" y="3094365"/>
            <a:ext cx="418609" cy="36797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오른쪽 화살표 120"/>
          <p:cNvSpPr/>
          <p:nvPr/>
        </p:nvSpPr>
        <p:spPr>
          <a:xfrm>
            <a:off x="7214274" y="2903906"/>
            <a:ext cx="418609" cy="3679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2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강원도 지역 분할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550159" y="5063039"/>
            <a:ext cx="34223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이후 슬라이드부터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지역에 대해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지역 </a:t>
            </a:r>
            <a:r>
              <a:rPr lang="en-US" altLang="ko-KR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~ 9 ’ </a:t>
            </a:r>
            <a:r>
              <a:rPr lang="ko-KR" altLang="en-US" sz="1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로 표시 예정</a:t>
            </a:r>
            <a:endParaRPr lang="ko-KR" altLang="en-US" sz="10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00068" y="4668512"/>
            <a:ext cx="1667281" cy="236344"/>
            <a:chOff x="4211833" y="4670622"/>
            <a:chExt cx="1667281" cy="23634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833" y="4670622"/>
              <a:ext cx="218163" cy="236344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4405059" y="4716291"/>
              <a:ext cx="147405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지역 기상 관측소 위치</a:t>
              </a:r>
              <a:endPara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927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626815" y="5006545"/>
            <a:ext cx="5880397" cy="1477328"/>
            <a:chOff x="282633" y="4094556"/>
            <a:chExt cx="6217439" cy="14773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5" y="4094556"/>
              <a:ext cx="621743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 이력 데이터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강원도 전역 산불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발생 원인 및 발생 위치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시각화를 진행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산불 발생 원인은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사람들의 부주의가 가장 크고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이러한 이유 때문에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발생이 유동 인구가 많은 지역에서 높게 나타날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더 자세한 분석을 위해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발생 건수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범위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금액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 대한 시각화 진행</a:t>
              </a: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82633" y="4115715"/>
              <a:ext cx="708985" cy="332486"/>
              <a:chOff x="5417820" y="1043157"/>
              <a:chExt cx="811530" cy="33248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43157"/>
                <a:ext cx="725354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7857503" y="1712375"/>
            <a:ext cx="2038203" cy="289899"/>
            <a:chOff x="1026402" y="4050677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2535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 위치 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32" y="2093575"/>
            <a:ext cx="4583700" cy="41908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공간 분석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028684" y="1712376"/>
            <a:ext cx="2038203" cy="289899"/>
            <a:chOff x="1026402" y="4050677"/>
            <a:chExt cx="2038203" cy="289899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026402" y="4050677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085511" y="412535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원인별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횟수 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067" y="2093575"/>
            <a:ext cx="4892839" cy="2851633"/>
            <a:chOff x="473825" y="1991886"/>
            <a:chExt cx="4962699" cy="298743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34"/>
            <a:stretch/>
          </p:blipFill>
          <p:spPr>
            <a:xfrm>
              <a:off x="518746" y="2110148"/>
              <a:ext cx="4841941" cy="2811418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37" name="직사각형 36"/>
            <p:cNvSpPr/>
            <p:nvPr/>
          </p:nvSpPr>
          <p:spPr>
            <a:xfrm>
              <a:off x="473825" y="1991886"/>
              <a:ext cx="4962699" cy="2987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160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306876" y="1809278"/>
            <a:ext cx="2038203" cy="289899"/>
            <a:chOff x="1165555" y="4933184"/>
            <a:chExt cx="2038203" cy="289899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산불 발생 건수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030317" y="1809277"/>
            <a:ext cx="2038203" cy="289899"/>
            <a:chOff x="5071875" y="4923659"/>
            <a:chExt cx="2038203" cy="28989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071875" y="4923659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127012" y="4998333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산불 피해 범위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750103" y="1802848"/>
            <a:ext cx="2038203" cy="289899"/>
            <a:chOff x="8991167" y="4923659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991167" y="4923659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046304" y="4998333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지역별 피해 금액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8057064" y="5217635"/>
            <a:ext cx="3901242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산불 피해 범위 지도로 알 수 있듯이 피해 범위가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넓은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해안 지역에서 피해 금액도 높게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나타남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53160" y="2339137"/>
            <a:ext cx="3389253" cy="2742270"/>
            <a:chOff x="4394718" y="2447203"/>
            <a:chExt cx="3389253" cy="274227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718" y="2447203"/>
              <a:ext cx="3389253" cy="27422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1" name="직사각형 30"/>
            <p:cNvSpPr/>
            <p:nvPr/>
          </p:nvSpPr>
          <p:spPr>
            <a:xfrm>
              <a:off x="5827264" y="2655103"/>
              <a:ext cx="1393045" cy="235020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35128" y="2339136"/>
            <a:ext cx="3381699" cy="2746087"/>
            <a:chOff x="493807" y="2447202"/>
            <a:chExt cx="3381699" cy="274608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" t="1066" r="1055" b="1454"/>
            <a:stretch/>
          </p:blipFill>
          <p:spPr>
            <a:xfrm>
              <a:off x="493807" y="2447202"/>
              <a:ext cx="3381699" cy="274608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1057274" y="3436628"/>
              <a:ext cx="1038225" cy="141497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078354" y="2338718"/>
            <a:ext cx="3381699" cy="2742689"/>
            <a:chOff x="8319418" y="2446784"/>
            <a:chExt cx="3381699" cy="274268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418" y="2446784"/>
              <a:ext cx="3381699" cy="274268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9733983" y="2655103"/>
              <a:ext cx="1089188" cy="169029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공간 분석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지도 시각화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4319516" y="5240305"/>
            <a:ext cx="3442762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양간지풍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영향을 받는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해안 지역의 산불 피해가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내륙보다 더 크고 심한 것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으로 나타남</a:t>
            </a:r>
            <a:endParaRPr lang="en-US" altLang="ko-KR" sz="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577691" y="5217635"/>
            <a:ext cx="3389254" cy="669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1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산불 발생 건수는 상대적으로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유동인구가 많은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대도시 지역이 높게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나타남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확인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241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20733" y="2292585"/>
            <a:ext cx="3732076" cy="2286045"/>
            <a:chOff x="518746" y="2232660"/>
            <a:chExt cx="3708000" cy="1905831"/>
          </a:xfrm>
        </p:grpSpPr>
        <p:pic>
          <p:nvPicPr>
            <p:cNvPr id="20" name="그림 19"/>
            <p:cNvPicPr>
              <a:picLocks/>
            </p:cNvPicPr>
            <p:nvPr/>
          </p:nvPicPr>
          <p:blipFill rotWithShape="1">
            <a:blip r:embed="rId2"/>
            <a:srcRect t="114"/>
            <a:stretch/>
          </p:blipFill>
          <p:spPr>
            <a:xfrm>
              <a:off x="518746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1778000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213536" y="2295289"/>
            <a:ext cx="3726883" cy="2283341"/>
            <a:chOff x="4302935" y="2232660"/>
            <a:chExt cx="3708000" cy="1905831"/>
          </a:xfrm>
        </p:grpSpPr>
        <p:pic>
          <p:nvPicPr>
            <p:cNvPr id="23" name="그림 22"/>
            <p:cNvPicPr>
              <a:picLocks/>
            </p:cNvPicPr>
            <p:nvPr/>
          </p:nvPicPr>
          <p:blipFill rotWithShape="1">
            <a:blip r:embed="rId3"/>
            <a:srcRect t="114"/>
            <a:stretch/>
          </p:blipFill>
          <p:spPr>
            <a:xfrm>
              <a:off x="4302935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5571362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01146" y="2292585"/>
            <a:ext cx="3732079" cy="2286045"/>
            <a:chOff x="8087125" y="2232660"/>
            <a:chExt cx="3708000" cy="1905831"/>
          </a:xfrm>
        </p:grpSpPr>
        <p:pic>
          <p:nvPicPr>
            <p:cNvPr id="31" name="그림 30"/>
            <p:cNvPicPr>
              <a:picLocks/>
            </p:cNvPicPr>
            <p:nvPr/>
          </p:nvPicPr>
          <p:blipFill rotWithShape="1">
            <a:blip r:embed="rId4"/>
            <a:srcRect t="114"/>
            <a:stretch/>
          </p:blipFill>
          <p:spPr>
            <a:xfrm>
              <a:off x="8087125" y="2232660"/>
              <a:ext cx="3708000" cy="19058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9363894" y="2241391"/>
              <a:ext cx="1425575" cy="111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 rot="5400000">
            <a:off x="1358933" y="3231095"/>
            <a:ext cx="1912339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5400000">
            <a:off x="5253854" y="3231096"/>
            <a:ext cx="1912340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rot="5400000">
            <a:off x="9149407" y="3233052"/>
            <a:ext cx="1908430" cy="3232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8948084" y="1865381"/>
            <a:ext cx="2038203" cy="289899"/>
            <a:chOff x="1165555" y="4933184"/>
            <a:chExt cx="2038203" cy="289899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기온 데이터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057876" y="1865381"/>
            <a:ext cx="2038203" cy="289899"/>
            <a:chOff x="1165555" y="4933184"/>
            <a:chExt cx="2038203" cy="289899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최저 기온 데이터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167670" y="1865381"/>
            <a:ext cx="2038203" cy="289899"/>
            <a:chOff x="1165555" y="4933184"/>
            <a:chExt cx="2038203" cy="289899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최고 기온 데이터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20211" y="4752415"/>
            <a:ext cx="4843830" cy="1338828"/>
            <a:chOff x="282632" y="4094556"/>
            <a:chExt cx="5109928" cy="133882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6" y="4094556"/>
              <a:ext cx="5109924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기온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지역별로 기온을 시각화해 본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기상관측소가 고지대에 있는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나머지 지역의 최고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최저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 기온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모두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차이가 크지 않은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확인함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기온이 산불에 큰 영향을 주지 않을 것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생각해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282632" y="4106175"/>
              <a:ext cx="797378" cy="360685"/>
              <a:chOff x="5417820" y="1033617"/>
              <a:chExt cx="912708" cy="360685"/>
            </a:xfrm>
          </p:grpSpPr>
          <p:sp>
            <p:nvSpPr>
              <p:cNvPr id="54" name="모서리가 둥근 직사각형 53"/>
              <p:cNvSpPr/>
              <p:nvPr/>
            </p:nvSpPr>
            <p:spPr>
              <a:xfrm>
                <a:off x="5417820" y="1074980"/>
                <a:ext cx="912708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503997" y="1033617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202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044877" y="1861289"/>
            <a:ext cx="2038203" cy="289899"/>
            <a:chOff x="1165555" y="4933184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최소 상대습도 데이터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154856" y="1861289"/>
            <a:ext cx="2038203" cy="289899"/>
            <a:chOff x="1165555" y="4933184"/>
            <a:chExt cx="2038203" cy="289899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실효습도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데이터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934899" y="1861289"/>
            <a:ext cx="2038203" cy="289899"/>
            <a:chOff x="1165555" y="4933184"/>
            <a:chExt cx="2038203" cy="28989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상대습도 데이터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습도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19957" y="2278504"/>
            <a:ext cx="3708000" cy="2261135"/>
            <a:chOff x="434380" y="2269907"/>
            <a:chExt cx="3708000" cy="1908000"/>
          </a:xfrm>
        </p:grpSpPr>
        <p:pic>
          <p:nvPicPr>
            <p:cNvPr id="47" name="그림 46"/>
            <p:cNvPicPr>
              <a:picLocks/>
            </p:cNvPicPr>
            <p:nvPr/>
          </p:nvPicPr>
          <p:blipFill rotWithShape="1">
            <a:blip r:embed="rId2"/>
            <a:srcRect t="440"/>
            <a:stretch/>
          </p:blipFill>
          <p:spPr>
            <a:xfrm>
              <a:off x="434380" y="2269907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8" name="직사각형 47"/>
            <p:cNvSpPr/>
            <p:nvPr/>
          </p:nvSpPr>
          <p:spPr>
            <a:xfrm>
              <a:off x="1704079" y="2279475"/>
              <a:ext cx="1377950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209979" y="2278504"/>
            <a:ext cx="3708000" cy="2261135"/>
            <a:chOff x="4299061" y="2276475"/>
            <a:chExt cx="3708000" cy="1908000"/>
          </a:xfrm>
        </p:grpSpPr>
        <p:pic>
          <p:nvPicPr>
            <p:cNvPr id="51" name="그림 50"/>
            <p:cNvPicPr>
              <a:picLocks/>
            </p:cNvPicPr>
            <p:nvPr/>
          </p:nvPicPr>
          <p:blipFill rotWithShape="1">
            <a:blip r:embed="rId3"/>
            <a:srcRect t="-157"/>
            <a:stretch/>
          </p:blipFill>
          <p:spPr>
            <a:xfrm>
              <a:off x="4299061" y="2276475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2" name="직사각형 51"/>
            <p:cNvSpPr/>
            <p:nvPr/>
          </p:nvSpPr>
          <p:spPr>
            <a:xfrm>
              <a:off x="5464084" y="2288999"/>
              <a:ext cx="1596321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100000" y="2278504"/>
            <a:ext cx="3708000" cy="2261135"/>
            <a:chOff x="8087125" y="2276475"/>
            <a:chExt cx="3708000" cy="1908000"/>
          </a:xfrm>
        </p:grpSpPr>
        <p:pic>
          <p:nvPicPr>
            <p:cNvPr id="54" name="그림 53"/>
            <p:cNvPicPr>
              <a:picLocks/>
            </p:cNvPicPr>
            <p:nvPr/>
          </p:nvPicPr>
          <p:blipFill rotWithShape="1">
            <a:blip r:embed="rId4"/>
            <a:srcRect t="-246" b="1"/>
            <a:stretch/>
          </p:blipFill>
          <p:spPr>
            <a:xfrm>
              <a:off x="8087125" y="2276475"/>
              <a:ext cx="3708000" cy="1908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5" name="직사각형 54"/>
            <p:cNvSpPr/>
            <p:nvPr/>
          </p:nvSpPr>
          <p:spPr>
            <a:xfrm>
              <a:off x="9321710" y="2291380"/>
              <a:ext cx="1512978" cy="10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직사각형 55"/>
          <p:cNvSpPr/>
          <p:nvPr/>
        </p:nvSpPr>
        <p:spPr>
          <a:xfrm rot="5400000">
            <a:off x="9774176" y="3281591"/>
            <a:ext cx="223795" cy="133052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 rot="5400000">
            <a:off x="1992380" y="3277721"/>
            <a:ext cx="223795" cy="133826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332483" y="4701604"/>
            <a:ext cx="5656538" cy="1643161"/>
            <a:chOff x="206029" y="4072514"/>
            <a:chExt cx="5160091" cy="164316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06029" y="4076765"/>
              <a:ext cx="5160091" cy="1638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습도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평균 상대습도가 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가장 높게 나타나는 것을 확인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평균 상대습도 및 실효 습도 그래프를 통해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3, 6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해안 지역임에도 불구하고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수치까지 내려가는 것을 확인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수 있음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(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양간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지풍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영향 추정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지도 시각화에서 확인한 바와 같이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 범위는 낮은 상대습도와 연관이 있을 것으로 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3096" y="4072514"/>
              <a:ext cx="708984" cy="357583"/>
              <a:chOff x="5338228" y="999956"/>
              <a:chExt cx="811529" cy="357583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5338228" y="1038217"/>
                <a:ext cx="811529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370520" y="999956"/>
                <a:ext cx="725354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05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7428626" y="1699403"/>
            <a:ext cx="3097614" cy="289899"/>
            <a:chOff x="1165555" y="4933184"/>
            <a:chExt cx="2038203" cy="28989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92486" y="5011408"/>
              <a:ext cx="19830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기준일로부터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일전까지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일간 강수량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88688" y="2075195"/>
            <a:ext cx="4841619" cy="2739588"/>
            <a:chOff x="1080000" y="2160000"/>
            <a:chExt cx="4320000" cy="2520000"/>
          </a:xfrm>
        </p:grpSpPr>
        <p:pic>
          <p:nvPicPr>
            <p:cNvPr id="43" name="그림 42"/>
            <p:cNvPicPr>
              <a:picLocks/>
            </p:cNvPicPr>
            <p:nvPr/>
          </p:nvPicPr>
          <p:blipFill rotWithShape="1">
            <a:blip r:embed="rId2"/>
            <a:srcRect t="250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직사각형 43"/>
            <p:cNvSpPr/>
            <p:nvPr/>
          </p:nvSpPr>
          <p:spPr>
            <a:xfrm>
              <a:off x="2911475" y="2169914"/>
              <a:ext cx="901700" cy="105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 rot="5400000">
            <a:off x="1438752" y="3850918"/>
            <a:ext cx="998134" cy="200017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 rot="5400000">
            <a:off x="2327164" y="3808329"/>
            <a:ext cx="1097191" cy="1861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2092853" y="1686704"/>
            <a:ext cx="2038203" cy="289899"/>
            <a:chOff x="1165555" y="4933184"/>
            <a:chExt cx="2038203" cy="289899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강수 여부 데이터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 rot="5400000">
            <a:off x="2788112" y="3812196"/>
            <a:ext cx="1097195" cy="178402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 rot="5400000">
            <a:off x="4175669" y="3803862"/>
            <a:ext cx="1120053" cy="172213"/>
          </a:xfrm>
          <a:prstGeom prst="rect">
            <a:avLst/>
          </a:prstGeom>
          <a:noFill/>
          <a:ln w="28575">
            <a:solidFill>
              <a:srgbClr val="B5D3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705688" y="2081423"/>
            <a:ext cx="4543490" cy="2733359"/>
            <a:chOff x="1080000" y="2160000"/>
            <a:chExt cx="4320000" cy="2520000"/>
          </a:xfrm>
        </p:grpSpPr>
        <p:pic>
          <p:nvPicPr>
            <p:cNvPr id="61" name="그림 60"/>
            <p:cNvPicPr>
              <a:picLocks/>
            </p:cNvPicPr>
            <p:nvPr/>
          </p:nvPicPr>
          <p:blipFill rotWithShape="1">
            <a:blip r:embed="rId3"/>
            <a:srcRect t="22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2" name="직사각형 61"/>
            <p:cNvSpPr/>
            <p:nvPr/>
          </p:nvSpPr>
          <p:spPr>
            <a:xfrm>
              <a:off x="2066925" y="2163175"/>
              <a:ext cx="2098675" cy="122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87083" y="4945308"/>
            <a:ext cx="5453343" cy="1502976"/>
            <a:chOff x="692655" y="3904056"/>
            <a:chExt cx="5752923" cy="150297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92656" y="3904056"/>
              <a:ext cx="5752922" cy="1502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강수량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 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2, 5, 8 )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강수 횟수가 높게 나타나는 것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확인 할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- 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지도시각화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과정에서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 건수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적었으므로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강수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와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산불 발생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은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반비례 관계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예상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/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/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예외적으로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강수 빈도가 높은 반면에 산불 발생 건수도 높았음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2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-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지역은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지도시각화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과정에서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유동 인구가 많은 지역적 특성을 고려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필요가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692655" y="3911724"/>
              <a:ext cx="708985" cy="327820"/>
              <a:chOff x="5887146" y="839166"/>
              <a:chExt cx="811530" cy="327820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5887146" y="847664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935733" y="839166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69" name="직사각형 68"/>
          <p:cNvSpPr/>
          <p:nvPr/>
        </p:nvSpPr>
        <p:spPr>
          <a:xfrm rot="5400000">
            <a:off x="8577404" y="2525740"/>
            <a:ext cx="458919" cy="393286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6705688" y="4962858"/>
            <a:ext cx="4649500" cy="969496"/>
            <a:chOff x="692655" y="3904056"/>
            <a:chExt cx="4904921" cy="96949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92656" y="3904056"/>
              <a:ext cx="4904920" cy="9694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7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일간 강수량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강수량 관련 데이터는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비가 오지 않는 날의 값이 모두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이기 때문에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평균이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치우친 것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알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692655" y="3911724"/>
              <a:ext cx="708985" cy="327820"/>
              <a:chOff x="5887146" y="839166"/>
              <a:chExt cx="811530" cy="327820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5887146" y="847664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935733" y="839166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814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66805" y="2072317"/>
            <a:ext cx="4695168" cy="2717875"/>
            <a:chOff x="6480000" y="2160000"/>
            <a:chExt cx="4320000" cy="2520000"/>
          </a:xfrm>
        </p:grpSpPr>
        <p:pic>
          <p:nvPicPr>
            <p:cNvPr id="4" name="그림 3"/>
            <p:cNvPicPr>
              <a:picLocks/>
            </p:cNvPicPr>
            <p:nvPr/>
          </p:nvPicPr>
          <p:blipFill rotWithShape="1">
            <a:blip r:embed="rId2"/>
            <a:srcRect t="229"/>
            <a:stretch/>
          </p:blipFill>
          <p:spPr>
            <a:xfrm>
              <a:off x="64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7956550" y="2172700"/>
              <a:ext cx="1647415" cy="15775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521521" y="2072316"/>
            <a:ext cx="4726851" cy="2717875"/>
            <a:chOff x="1080000" y="2160000"/>
            <a:chExt cx="4320000" cy="2520000"/>
          </a:xfrm>
        </p:grpSpPr>
        <p:pic>
          <p:nvPicPr>
            <p:cNvPr id="2" name="그림 1"/>
            <p:cNvPicPr>
              <a:picLocks/>
            </p:cNvPicPr>
            <p:nvPr/>
          </p:nvPicPr>
          <p:blipFill rotWithShape="1">
            <a:blip r:embed="rId3"/>
            <a:srcRect t="229"/>
            <a:stretch/>
          </p:blipFill>
          <p:spPr>
            <a:xfrm>
              <a:off x="1080000" y="2160000"/>
              <a:ext cx="4320000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2409825" y="2166350"/>
              <a:ext cx="1946275" cy="15775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 rot="5400000">
            <a:off x="8368079" y="3177274"/>
            <a:ext cx="2283995" cy="38019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2345489" y="1686742"/>
            <a:ext cx="2052000" cy="288000"/>
            <a:chOff x="1165554" y="4933184"/>
            <a:chExt cx="2052000" cy="288000"/>
          </a:xfrm>
        </p:grpSpPr>
        <p:sp>
          <p:nvSpPr>
            <p:cNvPr id="42" name="모서리가 둥근 직사각형 41"/>
            <p:cNvSpPr>
              <a:spLocks/>
            </p:cNvSpPr>
            <p:nvPr/>
          </p:nvSpPr>
          <p:spPr>
            <a:xfrm>
              <a:off x="1165554" y="4933184"/>
              <a:ext cx="2052000" cy="28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38980" y="5007858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평균 풍속 데이터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811702" y="1686742"/>
            <a:ext cx="2052000" cy="288000"/>
            <a:chOff x="1165554" y="4933184"/>
            <a:chExt cx="2052000" cy="288000"/>
          </a:xfrm>
        </p:grpSpPr>
        <p:sp>
          <p:nvSpPr>
            <p:cNvPr id="52" name="모서리가 둥근 직사각형 51"/>
            <p:cNvSpPr>
              <a:spLocks/>
            </p:cNvSpPr>
            <p:nvPr/>
          </p:nvSpPr>
          <p:spPr>
            <a:xfrm>
              <a:off x="1165554" y="4933184"/>
              <a:ext cx="2052000" cy="288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9836" y="4998714"/>
              <a:ext cx="192792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일간 최대 풍속 데이터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 rot="5400000">
            <a:off x="6953515" y="3177276"/>
            <a:ext cx="2283993" cy="38019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 rot="5400000">
            <a:off x="2894035" y="3178550"/>
            <a:ext cx="2283995" cy="37764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 rot="5400000">
            <a:off x="1476089" y="3178552"/>
            <a:ext cx="2283993" cy="37764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 rot="5400000">
            <a:off x="9298854" y="3177275"/>
            <a:ext cx="2283995" cy="38019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 rot="5400000">
            <a:off x="3808902" y="3178551"/>
            <a:ext cx="2283995" cy="37764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/>
          <p:cNvGrpSpPr/>
          <p:nvPr/>
        </p:nvGrpSpPr>
        <p:grpSpPr>
          <a:xfrm>
            <a:off x="1204591" y="4902836"/>
            <a:ext cx="6607087" cy="1525830"/>
            <a:chOff x="280325" y="4128422"/>
            <a:chExt cx="6738034" cy="15258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337957" y="4130758"/>
              <a:ext cx="6680402" cy="15234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풍속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풍속 데이터 중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관측소가 고지대에 위치하고 있기 때문에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전체적으로 높은 수치를 보임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 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풍속이 높게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나타남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-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지역에 대한 지도 시각화를 확인한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상대적으로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컸음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따라서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지역에서의 강풍이 산불 대형화로 이어질 수 있다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것을 예상해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280325" y="4128422"/>
              <a:ext cx="691331" cy="353645"/>
              <a:chOff x="5415168" y="1055864"/>
              <a:chExt cx="791321" cy="353645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5415168" y="1090187"/>
                <a:ext cx="791321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54451" y="1055864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62" name="직사각형 61"/>
          <p:cNvSpPr/>
          <p:nvPr/>
        </p:nvSpPr>
        <p:spPr>
          <a:xfrm rot="5400000">
            <a:off x="2417194" y="3178550"/>
            <a:ext cx="2283995" cy="377646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 rot="5400000">
            <a:off x="7890166" y="3177276"/>
            <a:ext cx="2283995" cy="38019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38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모서리가 둥근 직사각형 80"/>
          <p:cNvSpPr>
            <a:spLocks/>
          </p:cNvSpPr>
          <p:nvPr/>
        </p:nvSpPr>
        <p:spPr>
          <a:xfrm>
            <a:off x="7867900" y="1686911"/>
            <a:ext cx="2052000" cy="288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>
            <a:spLocks/>
          </p:cNvSpPr>
          <p:nvPr/>
        </p:nvSpPr>
        <p:spPr>
          <a:xfrm>
            <a:off x="2345489" y="1686911"/>
            <a:ext cx="2052000" cy="288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570023" y="2072607"/>
            <a:ext cx="4766031" cy="2749914"/>
            <a:chOff x="6660000" y="2160000"/>
            <a:chExt cx="4320000" cy="2531531"/>
          </a:xfrm>
        </p:grpSpPr>
        <p:pic>
          <p:nvPicPr>
            <p:cNvPr id="6" name="그림 5"/>
            <p:cNvPicPr>
              <a:picLocks/>
            </p:cNvPicPr>
            <p:nvPr/>
          </p:nvPicPr>
          <p:blipFill rotWithShape="1">
            <a:blip r:embed="rId2"/>
            <a:srcRect t="600"/>
            <a:stretch/>
          </p:blipFill>
          <p:spPr>
            <a:xfrm>
              <a:off x="6660000" y="2160000"/>
              <a:ext cx="4320000" cy="253153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8049704" y="2179773"/>
              <a:ext cx="1925364" cy="142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583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탐색적 데이터 분석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(EDA)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문서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6375401" y="273732"/>
          <a:ext cx="542119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7000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FLOW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CHART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전처리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탐색적 데이터 분석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(EDA)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기상청 데이터 시각화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29123" y="1757277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최대 순간 풍속 데이터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415916" y="1766421"/>
            <a:ext cx="192792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최대 풍속 데이터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37159" y="2085133"/>
            <a:ext cx="4762391" cy="2737388"/>
            <a:chOff x="1207588" y="2160000"/>
            <a:chExt cx="4314004" cy="2520000"/>
          </a:xfrm>
        </p:grpSpPr>
        <p:pic>
          <p:nvPicPr>
            <p:cNvPr id="8" name="그림 7"/>
            <p:cNvPicPr>
              <a:picLocks/>
            </p:cNvPicPr>
            <p:nvPr/>
          </p:nvPicPr>
          <p:blipFill rotWithShape="1">
            <a:blip r:embed="rId3"/>
            <a:srcRect t="942" b="1"/>
            <a:stretch/>
          </p:blipFill>
          <p:spPr>
            <a:xfrm>
              <a:off x="1207588" y="2160000"/>
              <a:ext cx="4314004" cy="252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7" name="직사각형 56"/>
            <p:cNvSpPr/>
            <p:nvPr/>
          </p:nvSpPr>
          <p:spPr>
            <a:xfrm>
              <a:off x="2528638" y="2164763"/>
              <a:ext cx="1922692" cy="142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65"/>
          <p:cNvSpPr/>
          <p:nvPr/>
        </p:nvSpPr>
        <p:spPr>
          <a:xfrm rot="5400000">
            <a:off x="2888770" y="3215988"/>
            <a:ext cx="2289402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 rot="5400000">
            <a:off x="1483348" y="3215990"/>
            <a:ext cx="2289404" cy="34746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 rot="5400000">
            <a:off x="3841429" y="3215987"/>
            <a:ext cx="2289404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 rot="5400000">
            <a:off x="2424455" y="3215988"/>
            <a:ext cx="2289402" cy="34747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 rot="5400000">
            <a:off x="8437389" y="3215987"/>
            <a:ext cx="2289400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 rot="5400000">
            <a:off x="7010298" y="3215988"/>
            <a:ext cx="2289400" cy="34746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 rot="5400000">
            <a:off x="9380689" y="3215988"/>
            <a:ext cx="2289402" cy="34747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 rot="5400000">
            <a:off x="7959476" y="3215987"/>
            <a:ext cx="2289400" cy="34747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5" name="그룹 54"/>
          <p:cNvGrpSpPr/>
          <p:nvPr/>
        </p:nvGrpSpPr>
        <p:grpSpPr>
          <a:xfrm>
            <a:off x="1204591" y="4902836"/>
            <a:ext cx="6607087" cy="1525830"/>
            <a:chOff x="280325" y="4128422"/>
            <a:chExt cx="6738034" cy="152583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337957" y="4130758"/>
              <a:ext cx="6680402" cy="15234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 지역별 풍속 시각화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풍속 데이터 중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관측소가 고지대에 위치하고 있기 때문에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전체적으로 높은 수치를 보임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지역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제외한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 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산지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8 )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풍속이 높게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나타남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-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해당 지역에 대한 지도 시각화를 확인한 결과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해안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지역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3, 6 )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피해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상대적으로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컸음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따라서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습도가 낮은 지역에서의 강풍이 산불 대형화로 이어질 수 있다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것을 예상해 볼 수 있음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80325" y="4128422"/>
              <a:ext cx="691331" cy="353645"/>
              <a:chOff x="5415168" y="1055864"/>
              <a:chExt cx="791321" cy="353645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5415168" y="1090187"/>
                <a:ext cx="791321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54451" y="1055864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80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4778266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272176" y="5204320"/>
            <a:ext cx="9966632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91577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563369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92041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016832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047551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2121152" y="2942900"/>
            <a:ext cx="1771715" cy="1677089"/>
            <a:chOff x="2940236" y="2962173"/>
            <a:chExt cx="1771715" cy="167708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4016830" y="2143110"/>
            <a:ext cx="2273430" cy="2472354"/>
            <a:chOff x="220638" y="2166908"/>
            <a:chExt cx="2273430" cy="247235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73228" y="2526810"/>
              <a:ext cx="974626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19678" y="3016033"/>
              <a:ext cx="1895932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66927" y="5579600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898576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3.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6426665" y="2940642"/>
            <a:ext cx="1771715" cy="1677089"/>
            <a:chOff x="6603366" y="2942900"/>
            <a:chExt cx="1771715" cy="167708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60829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 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054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80" name="그룹 79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6271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</a:t>
              </a:r>
              <a:r>
                <a:rPr lang="ko-KR" altLang="en-US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792547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20638" y="2166908"/>
            <a:ext cx="2273430" cy="2472354"/>
            <a:chOff x="220638" y="2166908"/>
            <a:chExt cx="2273430" cy="247235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22428" y="2526810"/>
              <a:ext cx="143308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01883" y="2998979"/>
              <a:ext cx="1621289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팀 구성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주제 선정 배경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지수 설정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평가 지표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수행 절차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기간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</p:cNvCxnSpPr>
          <p:nvPr/>
        </p:nvCxnSpPr>
        <p:spPr>
          <a:xfrm>
            <a:off x="1354975" y="5204320"/>
            <a:ext cx="9850581" cy="0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3383788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3038032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622869" y="2942900"/>
            <a:ext cx="1771715" cy="1677089"/>
            <a:chOff x="2940236" y="2962173"/>
            <a:chExt cx="1771715" cy="167708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37078" y="3150069"/>
              <a:ext cx="958596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99697" y="3493452"/>
              <a:ext cx="1447276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423899" y="2942900"/>
            <a:ext cx="1771715" cy="1677089"/>
            <a:chOff x="6603366" y="2942900"/>
            <a:chExt cx="1771715" cy="167708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14169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0475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7179341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899175" y="558069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523384" y="2942900"/>
            <a:ext cx="1771715" cy="1677089"/>
            <a:chOff x="4771801" y="2951574"/>
            <a:chExt cx="1771715" cy="167708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4771801" y="2951574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4980324" y="3129612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5031696" y="3533652"/>
              <a:ext cx="1385801" cy="630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개요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내용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분석 결과 해석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1249586" y="5077087"/>
            <a:ext cx="255344" cy="2553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0489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5569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5321872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505463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04434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58" name="그룹 57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359095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1.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950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81164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6457897" y="2067998"/>
            <a:ext cx="2012772" cy="129701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 발생 여부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fire_occur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)</a:t>
            </a:r>
          </a:p>
          <a:p>
            <a:pPr algn="ctr"/>
            <a:endParaRPr lang="en-US" altLang="ko-KR" sz="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이분형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-  0 or 1</a:t>
            </a:r>
          </a:p>
          <a:p>
            <a:pPr algn="ctr"/>
            <a:endParaRPr lang="en-US" altLang="ko-KR" sz="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0  : 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미발생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1  : 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발생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82949" y="3707681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기온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42033" y="2473597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종속변수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995083" y="3445159"/>
            <a:ext cx="2040846" cy="6323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회귀분석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Logistic Regression )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42033" y="4548354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38" name="직선 화살표 연결선 37"/>
          <p:cNvCxnSpPr>
            <a:stCxn id="35" idx="3"/>
            <a:endCxn id="32" idx="1"/>
          </p:cNvCxnSpPr>
          <p:nvPr/>
        </p:nvCxnSpPr>
        <p:spPr>
          <a:xfrm>
            <a:off x="5646701" y="2714295"/>
            <a:ext cx="811196" cy="2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7" idx="3"/>
            <a:endCxn id="33" idx="1"/>
          </p:cNvCxnSpPr>
          <p:nvPr/>
        </p:nvCxnSpPr>
        <p:spPr>
          <a:xfrm flipV="1">
            <a:off x="5646701" y="3928845"/>
            <a:ext cx="836248" cy="860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7" idx="3"/>
            <a:endCxn id="54" idx="1"/>
          </p:cNvCxnSpPr>
          <p:nvPr/>
        </p:nvCxnSpPr>
        <p:spPr>
          <a:xfrm flipV="1">
            <a:off x="5646701" y="4491086"/>
            <a:ext cx="836248" cy="297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6" idx="3"/>
            <a:endCxn id="35" idx="1"/>
          </p:cNvCxnSpPr>
          <p:nvPr/>
        </p:nvCxnSpPr>
        <p:spPr>
          <a:xfrm flipV="1">
            <a:off x="3035929" y="2714295"/>
            <a:ext cx="706104" cy="1047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6" idx="3"/>
            <a:endCxn id="37" idx="1"/>
          </p:cNvCxnSpPr>
          <p:nvPr/>
        </p:nvCxnSpPr>
        <p:spPr>
          <a:xfrm>
            <a:off x="3035929" y="3761317"/>
            <a:ext cx="706104" cy="1027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오른쪽 화살표 49"/>
          <p:cNvSpPr/>
          <p:nvPr/>
        </p:nvSpPr>
        <p:spPr>
          <a:xfrm rot="10800000">
            <a:off x="8911333" y="2590473"/>
            <a:ext cx="361802" cy="23325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9731339" y="2373820"/>
            <a:ext cx="1259960" cy="67349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Target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8911333" y="4637613"/>
            <a:ext cx="361802" cy="23325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9731339" y="4420960"/>
            <a:ext cx="1259960" cy="673494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Feature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482949" y="4269922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습도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482949" y="4829892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풍속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482949" y="5392777"/>
            <a:ext cx="1987720" cy="4423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강수량  변수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57" name="직선 화살표 연결선 56"/>
          <p:cNvCxnSpPr>
            <a:stCxn id="37" idx="3"/>
            <a:endCxn id="55" idx="1"/>
          </p:cNvCxnSpPr>
          <p:nvPr/>
        </p:nvCxnSpPr>
        <p:spPr>
          <a:xfrm>
            <a:off x="5646701" y="4789052"/>
            <a:ext cx="836248" cy="262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37" idx="3"/>
            <a:endCxn id="56" idx="1"/>
          </p:cNvCxnSpPr>
          <p:nvPr/>
        </p:nvCxnSpPr>
        <p:spPr>
          <a:xfrm>
            <a:off x="5646701" y="4789052"/>
            <a:ext cx="836248" cy="824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2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F629CA-DD71-6CDB-AA25-BC2C7CD480E2}"/>
              </a:ext>
            </a:extLst>
          </p:cNvPr>
          <p:cNvGrpSpPr/>
          <p:nvPr/>
        </p:nvGrpSpPr>
        <p:grpSpPr>
          <a:xfrm>
            <a:off x="703603" y="5014171"/>
            <a:ext cx="5660583" cy="1413197"/>
            <a:chOff x="3903561" y="5528550"/>
            <a:chExt cx="5660583" cy="14131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0DD3CC-FFB9-4DC8-E5AF-CC6FFC886E6C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4D16DC-07CF-156A-F9E1-F1D5FFC1F6D9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FA86431-9B89-C1F3-F711-1BDF94363AD2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8" name="모서리가 둥근 직사각형 59">
                  <a:extLst>
                    <a:ext uri="{FF2B5EF4-FFF2-40B4-BE49-F238E27FC236}">
                      <a16:creationId xmlns:a16="http://schemas.microsoft.com/office/drawing/2014/main" id="{1F8CEE92-CC7D-EBFF-70EB-CCC63D4FAFDC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B87BB6-8EC9-839C-16EF-E262F78F05B1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CC3B61-4560-AA67-E9E9-22DD8028E168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로지스틱 회귀분석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( Logistic Regression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27C58E-1EDA-B70D-7166-2872BE79BF95}"/>
                </a:ext>
              </a:extLst>
            </p:cNvPr>
            <p:cNvSpPr txBox="1"/>
            <p:nvPr/>
          </p:nvSpPr>
          <p:spPr>
            <a:xfrm>
              <a:off x="3903561" y="5920314"/>
              <a:ext cx="4094263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또는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의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값만을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가지는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범주형 종속변수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예측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하는데 사용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확률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분석결과 종속변수 값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)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0.5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보다 크면 그 사건이 일어나며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0.5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보다 작으면 사건이 일어나지 않을 것으로 예측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18C8FB1-D731-BC6E-CD0F-FAE716604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37"/>
          <a:stretch/>
        </p:blipFill>
        <p:spPr>
          <a:xfrm>
            <a:off x="3522172" y="2410835"/>
            <a:ext cx="2642992" cy="24394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B4B098-DB44-2CB4-527F-CD8D0DE1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43" y="2427980"/>
            <a:ext cx="1435833" cy="2826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57F247-8D8A-AF03-A1AC-F9E731726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28"/>
          <a:stretch/>
        </p:blipFill>
        <p:spPr>
          <a:xfrm>
            <a:off x="782514" y="2407603"/>
            <a:ext cx="2585943" cy="24394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8E7752-2AD3-EE5F-77DF-56A7184A3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06" y="2422436"/>
            <a:ext cx="1435833" cy="282640"/>
          </a:xfrm>
          <a:prstGeom prst="rect">
            <a:avLst/>
          </a:prstGeom>
        </p:spPr>
      </p:pic>
      <p:sp>
        <p:nvSpPr>
          <p:cNvPr id="17" name="오른쪽 화살표 73">
            <a:extLst>
              <a:ext uri="{FF2B5EF4-FFF2-40B4-BE49-F238E27FC236}">
                <a16:creationId xmlns:a16="http://schemas.microsoft.com/office/drawing/2014/main" id="{1C597941-4E50-8836-0473-95B4CF2F10BC}"/>
              </a:ext>
            </a:extLst>
          </p:cNvPr>
          <p:cNvSpPr/>
          <p:nvPr/>
        </p:nvSpPr>
        <p:spPr>
          <a:xfrm rot="16200000">
            <a:off x="5496125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20785F-DF7E-354B-171C-F425C3362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996" y="3855908"/>
            <a:ext cx="845125" cy="3355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E0A589-B2C3-CFF0-BD96-2604AF28F47D}"/>
              </a:ext>
            </a:extLst>
          </p:cNvPr>
          <p:cNvSpPr txBox="1"/>
          <p:nvPr/>
        </p:nvSpPr>
        <p:spPr>
          <a:xfrm>
            <a:off x="4575582" y="3879940"/>
            <a:ext cx="11022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임계값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Threshold Value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오른쪽 화살표 76">
            <a:extLst>
              <a:ext uri="{FF2B5EF4-FFF2-40B4-BE49-F238E27FC236}">
                <a16:creationId xmlns:a16="http://schemas.microsoft.com/office/drawing/2014/main" id="{DE8B2075-5391-7950-C701-60539B2F25A5}"/>
              </a:ext>
            </a:extLst>
          </p:cNvPr>
          <p:cNvSpPr/>
          <p:nvPr/>
        </p:nvSpPr>
        <p:spPr>
          <a:xfrm rot="16200000">
            <a:off x="5107254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77">
            <a:extLst>
              <a:ext uri="{FF2B5EF4-FFF2-40B4-BE49-F238E27FC236}">
                <a16:creationId xmlns:a16="http://schemas.microsoft.com/office/drawing/2014/main" id="{3FB840E0-E6E5-1CD8-4E52-DA2807B48F55}"/>
              </a:ext>
            </a:extLst>
          </p:cNvPr>
          <p:cNvSpPr/>
          <p:nvPr/>
        </p:nvSpPr>
        <p:spPr>
          <a:xfrm rot="16200000">
            <a:off x="5301219" y="3425670"/>
            <a:ext cx="215954" cy="1551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92">
            <a:extLst>
              <a:ext uri="{FF2B5EF4-FFF2-40B4-BE49-F238E27FC236}">
                <a16:creationId xmlns:a16="http://schemas.microsoft.com/office/drawing/2014/main" id="{93CE4D84-FBC1-F455-ADE2-D60A5A842E31}"/>
              </a:ext>
            </a:extLst>
          </p:cNvPr>
          <p:cNvSpPr/>
          <p:nvPr/>
        </p:nvSpPr>
        <p:spPr>
          <a:xfrm rot="5400000">
            <a:off x="4337281" y="3765648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94">
            <a:extLst>
              <a:ext uri="{FF2B5EF4-FFF2-40B4-BE49-F238E27FC236}">
                <a16:creationId xmlns:a16="http://schemas.microsoft.com/office/drawing/2014/main" id="{3B5E6E58-91F7-5E7C-4B7D-2756A51B3623}"/>
              </a:ext>
            </a:extLst>
          </p:cNvPr>
          <p:cNvSpPr/>
          <p:nvPr/>
        </p:nvSpPr>
        <p:spPr>
          <a:xfrm rot="5400000">
            <a:off x="4144296" y="3765649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95">
            <a:extLst>
              <a:ext uri="{FF2B5EF4-FFF2-40B4-BE49-F238E27FC236}">
                <a16:creationId xmlns:a16="http://schemas.microsoft.com/office/drawing/2014/main" id="{8F48DF53-581C-6CE3-4AF5-D442647C5554}"/>
              </a:ext>
            </a:extLst>
          </p:cNvPr>
          <p:cNvSpPr/>
          <p:nvPr/>
        </p:nvSpPr>
        <p:spPr>
          <a:xfrm rot="5400000">
            <a:off x="3934143" y="3767689"/>
            <a:ext cx="221519" cy="1781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D7ED9E-A8D6-9806-DD1D-1E920687CDC7}"/>
              </a:ext>
            </a:extLst>
          </p:cNvPr>
          <p:cNvSpPr txBox="1"/>
          <p:nvPr/>
        </p:nvSpPr>
        <p:spPr>
          <a:xfrm>
            <a:off x="5202168" y="3221099"/>
            <a:ext cx="4140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YES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3F4ACB-D25C-7DB6-5735-FCA854FE67A1}"/>
              </a:ext>
            </a:extLst>
          </p:cNvPr>
          <p:cNvSpPr txBox="1"/>
          <p:nvPr/>
        </p:nvSpPr>
        <p:spPr>
          <a:xfrm>
            <a:off x="4039460" y="4013267"/>
            <a:ext cx="4140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NO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2D98FE-7B37-8ACA-AE22-314C40EAAC49}"/>
              </a:ext>
            </a:extLst>
          </p:cNvPr>
          <p:cNvSpPr/>
          <p:nvPr/>
        </p:nvSpPr>
        <p:spPr>
          <a:xfrm>
            <a:off x="706314" y="2341052"/>
            <a:ext cx="5541183" cy="25527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DC2C44-C0A9-22FC-D775-2B9208907E07}"/>
              </a:ext>
            </a:extLst>
          </p:cNvPr>
          <p:cNvSpPr txBox="1"/>
          <p:nvPr/>
        </p:nvSpPr>
        <p:spPr>
          <a:xfrm>
            <a:off x="1279327" y="2442646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Linear Regression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5BB535-BC97-296E-B6B8-77FE26C1CEDE}"/>
              </a:ext>
            </a:extLst>
          </p:cNvPr>
          <p:cNvSpPr txBox="1"/>
          <p:nvPr/>
        </p:nvSpPr>
        <p:spPr>
          <a:xfrm>
            <a:off x="4133996" y="2442689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 Regression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6C8F205-C1B0-B04F-CFE8-E17C3649E088}"/>
              </a:ext>
            </a:extLst>
          </p:cNvPr>
          <p:cNvGrpSpPr/>
          <p:nvPr/>
        </p:nvGrpSpPr>
        <p:grpSpPr>
          <a:xfrm>
            <a:off x="6874435" y="2686661"/>
            <a:ext cx="3802617" cy="1654510"/>
            <a:chOff x="7481544" y="1968977"/>
            <a:chExt cx="3802617" cy="165451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A354429A-7A9F-3568-7032-9A50A2051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32" t="21345" r="28525" b="10169"/>
            <a:stretch/>
          </p:blipFill>
          <p:spPr>
            <a:xfrm>
              <a:off x="8869678" y="2139660"/>
              <a:ext cx="1629294" cy="1310121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F1F2A59-4829-430C-277E-5FDFBC41714B}"/>
                </a:ext>
              </a:extLst>
            </p:cNvPr>
            <p:cNvSpPr txBox="1"/>
            <p:nvPr/>
          </p:nvSpPr>
          <p:spPr>
            <a:xfrm>
              <a:off x="7481544" y="2168379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기온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Temperature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74D35F7-3C7C-343E-5941-AAAFA3C7FCB1}"/>
                </a:ext>
              </a:extLst>
            </p:cNvPr>
            <p:cNvSpPr txBox="1"/>
            <p:nvPr/>
          </p:nvSpPr>
          <p:spPr>
            <a:xfrm>
              <a:off x="7481544" y="317164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강수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Rainfall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76808C-DA41-9C6B-0A48-56D34BAE1081}"/>
                </a:ext>
              </a:extLst>
            </p:cNvPr>
            <p:cNvSpPr txBox="1"/>
            <p:nvPr/>
          </p:nvSpPr>
          <p:spPr>
            <a:xfrm>
              <a:off x="8925232" y="348498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 결과  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|   Yes or No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C53B47-2610-EA2D-3234-D9C9C8970457}"/>
                </a:ext>
              </a:extLst>
            </p:cNvPr>
            <p:cNvSpPr txBox="1"/>
            <p:nvPr/>
          </p:nvSpPr>
          <p:spPr>
            <a:xfrm>
              <a:off x="8900293" y="1968977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Logistic Regression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A527F4EF-1541-0224-C8AC-AD4FB650A03A}"/>
                </a:ext>
              </a:extLst>
            </p:cNvPr>
            <p:cNvCxnSpPr/>
            <p:nvPr/>
          </p:nvCxnSpPr>
          <p:spPr>
            <a:xfrm>
              <a:off x="7966308" y="2364996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4B429AB1-6A19-86DB-0F60-194F1C104C5F}"/>
                </a:ext>
              </a:extLst>
            </p:cNvPr>
            <p:cNvCxnSpPr/>
            <p:nvPr/>
          </p:nvCxnSpPr>
          <p:spPr>
            <a:xfrm>
              <a:off x="7966308" y="2698738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A84B6FDB-227F-514E-1D9E-38E1E1FF9A4A}"/>
                </a:ext>
              </a:extLst>
            </p:cNvPr>
            <p:cNvCxnSpPr/>
            <p:nvPr/>
          </p:nvCxnSpPr>
          <p:spPr>
            <a:xfrm>
              <a:off x="7966308" y="3032479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A2B9082D-796C-E4E6-D6C7-9943C9DB45DD}"/>
                </a:ext>
              </a:extLst>
            </p:cNvPr>
            <p:cNvCxnSpPr/>
            <p:nvPr/>
          </p:nvCxnSpPr>
          <p:spPr>
            <a:xfrm>
              <a:off x="7966308" y="3368611"/>
              <a:ext cx="687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BA8CA1-2E72-687E-7CC7-8F8B419FF2C9}"/>
                </a:ext>
              </a:extLst>
            </p:cNvPr>
            <p:cNvSpPr txBox="1"/>
            <p:nvPr/>
          </p:nvSpPr>
          <p:spPr>
            <a:xfrm>
              <a:off x="7481544" y="250401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습도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Humidity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D2F19DD-F026-F1EC-DCFF-E8358AE55D67}"/>
                </a:ext>
              </a:extLst>
            </p:cNvPr>
            <p:cNvSpPr txBox="1"/>
            <p:nvPr/>
          </p:nvSpPr>
          <p:spPr>
            <a:xfrm>
              <a:off x="7481544" y="2837158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풍속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Wind )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1CC70D3-71C0-8DA5-4F2E-DEABC1DF9E5B}"/>
                </a:ext>
              </a:extLst>
            </p:cNvPr>
            <p:cNvSpPr txBox="1"/>
            <p:nvPr/>
          </p:nvSpPr>
          <p:spPr>
            <a:xfrm rot="20997594">
              <a:off x="10596923" y="2376615"/>
              <a:ext cx="574409" cy="142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Yes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488D6488-D589-B1F1-4203-B8616AECE515}"/>
                </a:ext>
              </a:extLst>
            </p:cNvPr>
            <p:cNvCxnSpPr/>
            <p:nvPr/>
          </p:nvCxnSpPr>
          <p:spPr>
            <a:xfrm flipV="1">
              <a:off x="10596923" y="2504018"/>
              <a:ext cx="687238" cy="1153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0A2F0024-53B7-E394-1575-BD805594A4F9}"/>
                </a:ext>
              </a:extLst>
            </p:cNvPr>
            <p:cNvCxnSpPr/>
            <p:nvPr/>
          </p:nvCxnSpPr>
          <p:spPr>
            <a:xfrm>
              <a:off x="10596923" y="2906407"/>
              <a:ext cx="687238" cy="1561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C161EF-D699-BE2C-582A-33ECBA2614F5}"/>
                </a:ext>
              </a:extLst>
            </p:cNvPr>
            <p:cNvSpPr txBox="1"/>
            <p:nvPr/>
          </p:nvSpPr>
          <p:spPr>
            <a:xfrm rot="747108">
              <a:off x="10674442" y="2791348"/>
              <a:ext cx="574409" cy="142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No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53AB6A8-A1C2-C47F-0D39-5DF1E81B178E}"/>
              </a:ext>
            </a:extLst>
          </p:cNvPr>
          <p:cNvSpPr txBox="1"/>
          <p:nvPr/>
        </p:nvSpPr>
        <p:spPr>
          <a:xfrm>
            <a:off x="2842512" y="2802766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1 .0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8712AF8-C5CD-5E35-7FFA-30268F9AD81E}"/>
              </a:ext>
            </a:extLst>
          </p:cNvPr>
          <p:cNvSpPr txBox="1"/>
          <p:nvPr/>
        </p:nvSpPr>
        <p:spPr>
          <a:xfrm>
            <a:off x="2841486" y="3622954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0.5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6770AD-878C-DAB9-FD2D-161E27B20656}"/>
              </a:ext>
            </a:extLst>
          </p:cNvPr>
          <p:cNvSpPr txBox="1"/>
          <p:nvPr/>
        </p:nvSpPr>
        <p:spPr>
          <a:xfrm>
            <a:off x="2889715" y="4430269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E494682-C8D5-69CE-77B2-027BD87136C5}"/>
              </a:ext>
            </a:extLst>
          </p:cNvPr>
          <p:cNvSpPr txBox="1"/>
          <p:nvPr/>
        </p:nvSpPr>
        <p:spPr>
          <a:xfrm>
            <a:off x="2824966" y="2431883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종속변수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확률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8AE171-1D08-D8D9-EE20-90988BF62B97}"/>
              </a:ext>
            </a:extLst>
          </p:cNvPr>
          <p:cNvSpPr txBox="1"/>
          <p:nvPr/>
        </p:nvSpPr>
        <p:spPr>
          <a:xfrm>
            <a:off x="4129679" y="4662932"/>
            <a:ext cx="157388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독립변수</a:t>
            </a:r>
          </a:p>
        </p:txBody>
      </p: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1878739" y="1816984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종속변수 관계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2" name="모서리가 둥근 직사각형 34">
            <a:extLst>
              <a:ext uri="{FF2B5EF4-FFF2-40B4-BE49-F238E27FC236}">
                <a16:creationId xmlns:a16="http://schemas.microsoft.com/office/drawing/2014/main" id="{2C51B803-278D-C5BC-A885-D1479959713E}"/>
              </a:ext>
            </a:extLst>
          </p:cNvPr>
          <p:cNvSpPr/>
          <p:nvPr/>
        </p:nvSpPr>
        <p:spPr>
          <a:xfrm>
            <a:off x="7593308" y="1816161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산불발생여부 예측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7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F629CA-DD71-6CDB-AA25-BC2C7CD480E2}"/>
              </a:ext>
            </a:extLst>
          </p:cNvPr>
          <p:cNvGrpSpPr/>
          <p:nvPr/>
        </p:nvGrpSpPr>
        <p:grpSpPr>
          <a:xfrm>
            <a:off x="525529" y="4557239"/>
            <a:ext cx="5660583" cy="1799863"/>
            <a:chOff x="3903561" y="5528550"/>
            <a:chExt cx="5660583" cy="179986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0DD3CC-FFB9-4DC8-E5AF-CC6FFC886E6C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4D16DC-07CF-156A-F9E1-F1D5FFC1F6D9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FA86431-9B89-C1F3-F711-1BDF94363AD2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8" name="모서리가 둥근 직사각형 59">
                  <a:extLst>
                    <a:ext uri="{FF2B5EF4-FFF2-40B4-BE49-F238E27FC236}">
                      <a16:creationId xmlns:a16="http://schemas.microsoft.com/office/drawing/2014/main" id="{1F8CEE92-CC7D-EBFF-70EB-CCC63D4FAFDC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B87BB6-8EC9-839C-16EF-E262F78F05B1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CC3B61-4560-AA67-E9E9-22DD8028E168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오즈비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Odds Ratio ; OR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27C58E-1EDA-B70D-7166-2872BE79BF95}"/>
                </a:ext>
              </a:extLst>
            </p:cNvPr>
            <p:cNvSpPr txBox="1"/>
            <p:nvPr/>
          </p:nvSpPr>
          <p:spPr>
            <a:xfrm>
              <a:off x="3903561" y="5983814"/>
              <a:ext cx="5656538" cy="134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확률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 주어졌을 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사건이 발생할 확률이 발생하지 않을 확률에 비해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몇 배 높은지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의미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종속변수인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‘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산불발생여부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fire_occur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)‘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의 범주가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‘ 1 ’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산불발생이고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‘ 0 ‘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산불 미발생임을 가정할 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0.8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이라면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오즈비는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( 0.8 / ( 1 - 0.8 ) ) = 4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이때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산불이 발생할 확률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 발생하지 않을 확률보다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배가 높다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고 해석 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966799" y="1896359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오즈비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Odds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Ratio ; OR )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DC1D8AF-8186-0091-7051-8E853E22BFEE}"/>
              </a:ext>
            </a:extLst>
          </p:cNvPr>
          <p:cNvGrpSpPr/>
          <p:nvPr/>
        </p:nvGrpSpPr>
        <p:grpSpPr>
          <a:xfrm>
            <a:off x="539622" y="2474534"/>
            <a:ext cx="3881379" cy="1901259"/>
            <a:chOff x="595952" y="2333293"/>
            <a:chExt cx="3881379" cy="19012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C9017B3-1945-39F9-A085-04B82D1252F1}"/>
                </a:ext>
              </a:extLst>
            </p:cNvPr>
            <p:cNvGrpSpPr/>
            <p:nvPr/>
          </p:nvGrpSpPr>
          <p:grpSpPr>
            <a:xfrm>
              <a:off x="595952" y="2333293"/>
              <a:ext cx="3868679" cy="1901259"/>
              <a:chOff x="5894882" y="1007241"/>
              <a:chExt cx="3114089" cy="1427107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6D58A90-D44B-D44D-5325-6729DD7D2142}"/>
                  </a:ext>
                </a:extLst>
              </p:cNvPr>
              <p:cNvGrpSpPr/>
              <p:nvPr/>
            </p:nvGrpSpPr>
            <p:grpSpPr>
              <a:xfrm>
                <a:off x="5961167" y="1194110"/>
                <a:ext cx="2179785" cy="451114"/>
                <a:chOff x="5470798" y="6066096"/>
                <a:chExt cx="2179785" cy="451114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036BF4F-B4C9-0A89-530D-78D9663ADEA7}"/>
                    </a:ext>
                  </a:extLst>
                </p:cNvPr>
                <p:cNvSpPr txBox="1"/>
                <p:nvPr/>
              </p:nvSpPr>
              <p:spPr>
                <a:xfrm>
                  <a:off x="5470798" y="6180252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Odds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DFABF5E-2140-DA66-3DC9-32C23F7DAED0}"/>
                    </a:ext>
                  </a:extLst>
                </p:cNvPr>
                <p:cNvSpPr txBox="1"/>
                <p:nvPr/>
              </p:nvSpPr>
              <p:spPr>
                <a:xfrm>
                  <a:off x="6289908" y="6309291"/>
                  <a:ext cx="1288620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산불이 발생하지 않음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D27700A-98C2-FD5B-4780-AF16119AF19E}"/>
                    </a:ext>
                  </a:extLst>
                </p:cNvPr>
                <p:cNvSpPr txBox="1"/>
                <p:nvPr/>
              </p:nvSpPr>
              <p:spPr>
                <a:xfrm>
                  <a:off x="6514268" y="6066096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 발생함</a:t>
                  </a:r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B3D71539-FD39-1CFD-A274-3ABB6DDFC581}"/>
                    </a:ext>
                  </a:extLst>
                </p:cNvPr>
                <p:cNvCxnSpPr/>
                <p:nvPr/>
              </p:nvCxnSpPr>
              <p:spPr>
                <a:xfrm>
                  <a:off x="6270590" y="6283626"/>
                  <a:ext cx="1269790" cy="7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AF69A50-583F-2EAB-2B82-57851D1AE881}"/>
                  </a:ext>
                </a:extLst>
              </p:cNvPr>
              <p:cNvSpPr/>
              <p:nvPr/>
            </p:nvSpPr>
            <p:spPr>
              <a:xfrm>
                <a:off x="5894882" y="1007241"/>
                <a:ext cx="3114089" cy="1427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E9FC4D-5365-C157-988F-11D342F22CDD}"/>
                </a:ext>
              </a:extLst>
            </p:cNvPr>
            <p:cNvSpPr txBox="1"/>
            <p:nvPr/>
          </p:nvSpPr>
          <p:spPr>
            <a:xfrm>
              <a:off x="1688430" y="3719047"/>
              <a:ext cx="556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1 - p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89AE1DA-3D59-7B6F-CC8F-348E81DA68F5}"/>
                </a:ext>
              </a:extLst>
            </p:cNvPr>
            <p:cNvSpPr txBox="1"/>
            <p:nvPr/>
          </p:nvSpPr>
          <p:spPr>
            <a:xfrm>
              <a:off x="1805232" y="3366476"/>
              <a:ext cx="423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FEF9957-3A55-588A-AA09-8DCE3FBC8BD3}"/>
                </a:ext>
              </a:extLst>
            </p:cNvPr>
            <p:cNvCxnSpPr>
              <a:cxnSpLocks/>
            </p:cNvCxnSpPr>
            <p:nvPr/>
          </p:nvCxnSpPr>
          <p:spPr>
            <a:xfrm>
              <a:off x="1664431" y="3684855"/>
              <a:ext cx="5809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07B2F9-325C-EAF2-1B63-BF4DEC21C5D7}"/>
                </a:ext>
              </a:extLst>
            </p:cNvPr>
            <p:cNvSpPr txBox="1"/>
            <p:nvPr/>
          </p:nvSpPr>
          <p:spPr>
            <a:xfrm>
              <a:off x="1391630" y="3557049"/>
              <a:ext cx="21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F6EE82-8E98-3FE6-6F9E-B3238883541A}"/>
                    </a:ext>
                  </a:extLst>
                </p:cNvPr>
                <p:cNvSpPr txBox="1"/>
                <p:nvPr/>
              </p:nvSpPr>
              <p:spPr>
                <a:xfrm>
                  <a:off x="2391981" y="3548936"/>
                  <a:ext cx="2085350" cy="3503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1 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+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…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공체 Light" panose="00000300000000000000" pitchFamily="2" charset="-127"/>
                              </a:rPr>
                              <m:t>…  + </m:t>
                            </m:r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β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공체 Light" panose="00000300000000000000" pitchFamily="2" charset="-127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ko-KR" altLang="en-US" sz="16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F6EE82-8E98-3FE6-6F9E-B32388835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1981" y="3548936"/>
                  <a:ext cx="2085350" cy="3503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169AE9-2E64-9688-E688-01E8BC2E5CAC}"/>
                </a:ext>
              </a:extLst>
            </p:cNvPr>
            <p:cNvSpPr txBox="1"/>
            <p:nvPr/>
          </p:nvSpPr>
          <p:spPr>
            <a:xfrm>
              <a:off x="2289722" y="3578752"/>
              <a:ext cx="21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7C9BF32F-787F-7421-2A2C-9F0CFB3FE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248711"/>
              </p:ext>
            </p:extLst>
          </p:nvPr>
        </p:nvGraphicFramePr>
        <p:xfrm>
          <a:off x="7971267" y="1867468"/>
          <a:ext cx="3662129" cy="2508325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0010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15505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</a:tblGrid>
              <a:tr h="501665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501665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YES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( 1 )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( 2 )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5016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YES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( 1 )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B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016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( 2 )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5016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 + B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 + 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</a:tbl>
          </a:graphicData>
        </a:graphic>
      </p:graphicFrame>
      <p:grpSp>
        <p:nvGrpSpPr>
          <p:cNvPr id="91" name="그룹 90">
            <a:extLst>
              <a:ext uri="{FF2B5EF4-FFF2-40B4-BE49-F238E27FC236}">
                <a16:creationId xmlns:a16="http://schemas.microsoft.com/office/drawing/2014/main" id="{C09DA8AF-556D-6A07-E1F8-180716AFB1B4}"/>
              </a:ext>
            </a:extLst>
          </p:cNvPr>
          <p:cNvGrpSpPr/>
          <p:nvPr/>
        </p:nvGrpSpPr>
        <p:grpSpPr>
          <a:xfrm>
            <a:off x="6044316" y="4569939"/>
            <a:ext cx="5857636" cy="1787163"/>
            <a:chOff x="3903561" y="5528550"/>
            <a:chExt cx="5660583" cy="1787163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F508B22F-BB39-CF8C-D232-5F31D477DA8E}"/>
                </a:ext>
              </a:extLst>
            </p:cNvPr>
            <p:cNvGrpSpPr/>
            <p:nvPr/>
          </p:nvGrpSpPr>
          <p:grpSpPr>
            <a:xfrm>
              <a:off x="3907606" y="5528550"/>
              <a:ext cx="5656538" cy="353331"/>
              <a:chOff x="206029" y="4076765"/>
              <a:chExt cx="5160091" cy="353331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7BA22C2-D606-A760-877A-49636FE8A5AE}"/>
                  </a:ext>
                </a:extLst>
              </p:cNvPr>
              <p:cNvSpPr txBox="1"/>
              <p:nvPr/>
            </p:nvSpPr>
            <p:spPr>
              <a:xfrm>
                <a:off x="206029" y="4076765"/>
                <a:ext cx="5160091" cy="126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50000"/>
                  </a:lnSpc>
                </a:pPr>
                <a:endParaRPr lang="en-US" altLang="ko-KR" sz="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A9CA3DE5-CD6A-026D-C121-408245FBD320}"/>
                  </a:ext>
                </a:extLst>
              </p:cNvPr>
              <p:cNvGrpSpPr/>
              <p:nvPr/>
            </p:nvGrpSpPr>
            <p:grpSpPr>
              <a:xfrm>
                <a:off x="213099" y="4162457"/>
                <a:ext cx="503257" cy="267639"/>
                <a:chOff x="5338228" y="1089899"/>
                <a:chExt cx="576046" cy="267639"/>
              </a:xfrm>
            </p:grpSpPr>
            <p:sp>
              <p:nvSpPr>
                <p:cNvPr id="97" name="모서리가 둥근 직사각형 59">
                  <a:extLst>
                    <a:ext uri="{FF2B5EF4-FFF2-40B4-BE49-F238E27FC236}">
                      <a16:creationId xmlns:a16="http://schemas.microsoft.com/office/drawing/2014/main" id="{2E1D298C-BD00-63A2-6D1C-B0394F83A3B6}"/>
                    </a:ext>
                  </a:extLst>
                </p:cNvPr>
                <p:cNvSpPr/>
                <p:nvPr/>
              </p:nvSpPr>
              <p:spPr>
                <a:xfrm>
                  <a:off x="5338228" y="1106153"/>
                  <a:ext cx="576046" cy="25138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3211D7B-B2CC-A22C-704C-4D13A092B15C}"/>
                    </a:ext>
                  </a:extLst>
                </p:cNvPr>
                <p:cNvSpPr txBox="1"/>
                <p:nvPr/>
              </p:nvSpPr>
              <p:spPr>
                <a:xfrm>
                  <a:off x="5360575" y="1089899"/>
                  <a:ext cx="543753" cy="2539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 latinLnBrk="0">
                    <a:lnSpc>
                      <a:spcPct val="150000"/>
                    </a:lnSpc>
                  </a:pPr>
                  <a:r>
                    <a:rPr lang="en-US" altLang="ko-KR" sz="1200" b="1" spc="-7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  <a:cs typeface="KoPubWorld돋움체 Bold" panose="00000800000000000000" pitchFamily="2" charset="-127"/>
                    </a:rPr>
                    <a:t>Point .  </a:t>
                  </a:r>
                  <a:endParaRPr lang="en-US" altLang="ko-KR" sz="1100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75B91A0-CE24-A13B-C7F0-9A7C5029027F}"/>
                </a:ext>
              </a:extLst>
            </p:cNvPr>
            <p:cNvSpPr txBox="1"/>
            <p:nvPr/>
          </p:nvSpPr>
          <p:spPr>
            <a:xfrm>
              <a:off x="4563589" y="5610429"/>
              <a:ext cx="343423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오즈비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Odds Ratio ; OR )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해석 유형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048A8EF-AC12-3803-EBBC-9E196B4EF3D9}"/>
                </a:ext>
              </a:extLst>
            </p:cNvPr>
            <p:cNvSpPr txBox="1"/>
            <p:nvPr/>
          </p:nvSpPr>
          <p:spPr>
            <a:xfrm>
              <a:off x="3903561" y="5971114"/>
              <a:ext cx="5656538" cy="134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=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확률에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유의미한 영향을 준다고 볼 수 없다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고 판단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&gt;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오즈비만큼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더 크게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나타난다고 해석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&lt;  1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이면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사건이 발생할 확률이 </a:t>
              </a:r>
              <a:r>
                <a:rPr lang="ko-KR" altLang="en-US" sz="105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오즈비만큼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더 낮게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나타난다고 해석</a:t>
              </a:r>
              <a:endParaRPr lang="en-US" altLang="ko-KR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오즈비를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분석결과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표기할때는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보통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신뢰구간을 같이 표기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함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5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에서 예측 진행 예정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endPara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24" name="모서리가 둥근 직사각형 16">
            <a:extLst>
              <a:ext uri="{FF2B5EF4-FFF2-40B4-BE49-F238E27FC236}">
                <a16:creationId xmlns:a16="http://schemas.microsoft.com/office/drawing/2014/main" id="{5B6B02AD-6ADD-241B-5D10-A797DC4863D5}"/>
              </a:ext>
            </a:extLst>
          </p:cNvPr>
          <p:cNvSpPr/>
          <p:nvPr/>
        </p:nvSpPr>
        <p:spPr>
          <a:xfrm>
            <a:off x="5760583" y="3655668"/>
            <a:ext cx="693267" cy="593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5" name="모서리가 둥근 직사각형 16">
            <a:extLst>
              <a:ext uri="{FF2B5EF4-FFF2-40B4-BE49-F238E27FC236}">
                <a16:creationId xmlns:a16="http://schemas.microsoft.com/office/drawing/2014/main" id="{F36555CE-DFAD-5BB9-7DF1-EE7C075A3704}"/>
              </a:ext>
            </a:extLst>
          </p:cNvPr>
          <p:cNvSpPr/>
          <p:nvPr/>
        </p:nvSpPr>
        <p:spPr>
          <a:xfrm>
            <a:off x="5760583" y="2932962"/>
            <a:ext cx="693267" cy="5938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EF8B047-04FC-0449-FC39-66D5D1F06891}"/>
              </a:ext>
            </a:extLst>
          </p:cNvPr>
          <p:cNvSpPr txBox="1"/>
          <p:nvPr/>
        </p:nvSpPr>
        <p:spPr>
          <a:xfrm>
            <a:off x="4949978" y="3403024"/>
            <a:ext cx="70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오즈비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( OR )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9C3A6C3E-6DAC-B67F-5C4B-514B97102CDE}"/>
              </a:ext>
            </a:extLst>
          </p:cNvPr>
          <p:cNvCxnSpPr>
            <a:cxnSpLocks/>
          </p:cNvCxnSpPr>
          <p:nvPr/>
        </p:nvCxnSpPr>
        <p:spPr>
          <a:xfrm>
            <a:off x="5817733" y="3582903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2856C5F-0D55-E371-D30E-3B81AB4F7A3F}"/>
              </a:ext>
            </a:extLst>
          </p:cNvPr>
          <p:cNvSpPr txBox="1"/>
          <p:nvPr/>
        </p:nvSpPr>
        <p:spPr>
          <a:xfrm>
            <a:off x="5544932" y="3455097"/>
            <a:ext cx="21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= 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789C2A0-31CC-C67A-EE08-62A7174FF5EA}"/>
              </a:ext>
            </a:extLst>
          </p:cNvPr>
          <p:cNvSpPr txBox="1"/>
          <p:nvPr/>
        </p:nvSpPr>
        <p:spPr>
          <a:xfrm>
            <a:off x="6801450" y="3617095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BC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0BD653E-374C-508F-918A-CFCF5DD415B2}"/>
              </a:ext>
            </a:extLst>
          </p:cNvPr>
          <p:cNvSpPr txBox="1"/>
          <p:nvPr/>
        </p:nvSpPr>
        <p:spPr>
          <a:xfrm>
            <a:off x="6803952" y="3264524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AD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7824BD0-10F3-7F8F-C8F3-A5527C25846F}"/>
              </a:ext>
            </a:extLst>
          </p:cNvPr>
          <p:cNvCxnSpPr>
            <a:cxnSpLocks/>
          </p:cNvCxnSpPr>
          <p:nvPr/>
        </p:nvCxnSpPr>
        <p:spPr>
          <a:xfrm>
            <a:off x="6726651" y="3582903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F19FE39E-980F-89F7-1431-E2DE32FBAB0A}"/>
              </a:ext>
            </a:extLst>
          </p:cNvPr>
          <p:cNvSpPr txBox="1"/>
          <p:nvPr/>
        </p:nvSpPr>
        <p:spPr>
          <a:xfrm>
            <a:off x="6453850" y="3455097"/>
            <a:ext cx="21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= 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176783-360D-DB50-126F-CD73DB76A5B5}"/>
              </a:ext>
            </a:extLst>
          </p:cNvPr>
          <p:cNvSpPr txBox="1"/>
          <p:nvPr/>
        </p:nvSpPr>
        <p:spPr>
          <a:xfrm>
            <a:off x="5835457" y="3268109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B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1C91AE7-EEE0-049B-7260-7C51462B6516}"/>
              </a:ext>
            </a:extLst>
          </p:cNvPr>
          <p:cNvSpPr txBox="1"/>
          <p:nvPr/>
        </p:nvSpPr>
        <p:spPr>
          <a:xfrm>
            <a:off x="5964959" y="2915538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A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47040C71-8B5D-35DE-DFEA-E7FF983C0484}"/>
              </a:ext>
            </a:extLst>
          </p:cNvPr>
          <p:cNvCxnSpPr>
            <a:cxnSpLocks/>
          </p:cNvCxnSpPr>
          <p:nvPr/>
        </p:nvCxnSpPr>
        <p:spPr>
          <a:xfrm>
            <a:off x="5824158" y="3233917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D06D04FE-93F5-F3ED-C2B1-10F52E6149D1}"/>
              </a:ext>
            </a:extLst>
          </p:cNvPr>
          <p:cNvSpPr txBox="1"/>
          <p:nvPr/>
        </p:nvSpPr>
        <p:spPr>
          <a:xfrm>
            <a:off x="5832871" y="3990297"/>
            <a:ext cx="556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D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5BB2CD6-C25E-FD9F-67F1-95FB38425AC9}"/>
              </a:ext>
            </a:extLst>
          </p:cNvPr>
          <p:cNvSpPr txBox="1"/>
          <p:nvPr/>
        </p:nvSpPr>
        <p:spPr>
          <a:xfrm>
            <a:off x="5962373" y="3637726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C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B5ECC937-0E69-7E1F-58E8-532285D6F5BD}"/>
              </a:ext>
            </a:extLst>
          </p:cNvPr>
          <p:cNvCxnSpPr>
            <a:cxnSpLocks/>
          </p:cNvCxnSpPr>
          <p:nvPr/>
        </p:nvCxnSpPr>
        <p:spPr>
          <a:xfrm>
            <a:off x="5808872" y="3956105"/>
            <a:ext cx="580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3D8B4BD-F5DD-CD05-79FE-9EE96AC1EB36}"/>
              </a:ext>
            </a:extLst>
          </p:cNvPr>
          <p:cNvSpPr/>
          <p:nvPr/>
        </p:nvSpPr>
        <p:spPr>
          <a:xfrm>
            <a:off x="4924579" y="2781467"/>
            <a:ext cx="2515962" cy="16162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8E3AB0D-EAF6-B427-A9FE-CEC8B82EF137}"/>
              </a:ext>
            </a:extLst>
          </p:cNvPr>
          <p:cNvSpPr txBox="1"/>
          <p:nvPr/>
        </p:nvSpPr>
        <p:spPr>
          <a:xfrm>
            <a:off x="1901302" y="3660117"/>
            <a:ext cx="42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p</a:t>
            </a:r>
            <a:endParaRPr lang="ko-KR" altLang="en-US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682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81" name="모서리가 둥근 직사각형 34">
            <a:extLst>
              <a:ext uri="{FF2B5EF4-FFF2-40B4-BE49-F238E27FC236}">
                <a16:creationId xmlns:a16="http://schemas.microsoft.com/office/drawing/2014/main" id="{FEEDFAB3-6493-D4AB-E567-FE97AF40FE03}"/>
              </a:ext>
            </a:extLst>
          </p:cNvPr>
          <p:cNvSpPr/>
          <p:nvPr/>
        </p:nvSpPr>
        <p:spPr>
          <a:xfrm>
            <a:off x="767111" y="2167819"/>
            <a:ext cx="2979436" cy="52585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가설 설정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7D1F53-3F57-0334-051A-06C2C91EE90B}"/>
              </a:ext>
            </a:extLst>
          </p:cNvPr>
          <p:cNvGrpSpPr/>
          <p:nvPr/>
        </p:nvGrpSpPr>
        <p:grpSpPr>
          <a:xfrm>
            <a:off x="4227257" y="1788797"/>
            <a:ext cx="7089668" cy="1223307"/>
            <a:chOff x="428732" y="2523695"/>
            <a:chExt cx="6228302" cy="1223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728DAE-D01A-2AFC-1C94-355648ECA608}"/>
                    </a:ext>
                  </a:extLst>
                </p:cNvPr>
                <p:cNvSpPr txBox="1"/>
                <p:nvPr/>
              </p:nvSpPr>
              <p:spPr>
                <a:xfrm>
                  <a:off x="518746" y="2523695"/>
                  <a:ext cx="6138288" cy="1154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ko-KR" altLang="en-US" sz="1200" dirty="0" err="1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귀무가설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 H0 )  :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가 종속변수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산불발생 여부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에 </a:t>
                  </a:r>
                  <a:r>
                    <a:rPr lang="ko-KR" altLang="en-US" sz="1200" dirty="0">
                      <a:solidFill>
                        <a:srgbClr val="FF0000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영향을 미치지 않는다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i="1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β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=  0 )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대립가설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 H 1 )  :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가 종속변수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산불발생 여부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에 </a:t>
                  </a:r>
                  <a:r>
                    <a:rPr lang="ko-KR" altLang="en-US" sz="1200" dirty="0">
                      <a:solidFill>
                        <a:srgbClr val="FF0000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영향이 있다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i="1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β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공체 Light" panose="00000300000000000000" pitchFamily="2" charset="-127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≠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0 )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                                    ▶  독립변수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(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기상요인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) </a:t>
                  </a:r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중 적어도 하나는 종속변수에 영향이 있다</a:t>
                  </a:r>
                  <a:endParaRPr lang="en-US" altLang="ko-KR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728DAE-D01A-2AFC-1C94-355648ECA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46" y="2523695"/>
                  <a:ext cx="6138288" cy="1154162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6E3F6C-6BA2-1D5C-5750-EAF309DD7684}"/>
                </a:ext>
              </a:extLst>
            </p:cNvPr>
            <p:cNvSpPr/>
            <p:nvPr/>
          </p:nvSpPr>
          <p:spPr>
            <a:xfrm>
              <a:off x="428732" y="2525356"/>
              <a:ext cx="6228302" cy="122164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</p:grpSp>
      <p:sp>
        <p:nvSpPr>
          <p:cNvPr id="17" name="모서리가 둥근 직사각형 34">
            <a:extLst>
              <a:ext uri="{FF2B5EF4-FFF2-40B4-BE49-F238E27FC236}">
                <a16:creationId xmlns:a16="http://schemas.microsoft.com/office/drawing/2014/main" id="{1166EBB3-721E-F146-5B43-30D547E34F50}"/>
              </a:ext>
            </a:extLst>
          </p:cNvPr>
          <p:cNvSpPr/>
          <p:nvPr/>
        </p:nvSpPr>
        <p:spPr>
          <a:xfrm>
            <a:off x="767111" y="4767484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모서리가 둥근 직사각형 34">
            <a:extLst>
              <a:ext uri="{FF2B5EF4-FFF2-40B4-BE49-F238E27FC236}">
                <a16:creationId xmlns:a16="http://schemas.microsoft.com/office/drawing/2014/main" id="{1803FDAA-CFE6-AF50-B5C5-F41DC19FBF22}"/>
              </a:ext>
            </a:extLst>
          </p:cNvPr>
          <p:cNvSpPr/>
          <p:nvPr/>
        </p:nvSpPr>
        <p:spPr>
          <a:xfrm>
            <a:off x="8331211" y="4776019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계수에 대한 검정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34">
            <a:extLst>
              <a:ext uri="{FF2B5EF4-FFF2-40B4-BE49-F238E27FC236}">
                <a16:creationId xmlns:a16="http://schemas.microsoft.com/office/drawing/2014/main" id="{C3470D74-0C75-0436-CEF9-854FEAD160E1}"/>
              </a:ext>
            </a:extLst>
          </p:cNvPr>
          <p:cNvSpPr/>
          <p:nvPr/>
        </p:nvSpPr>
        <p:spPr>
          <a:xfrm>
            <a:off x="4546611" y="4767484"/>
            <a:ext cx="2979436" cy="439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설명력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오른쪽 화살표 49">
            <a:extLst>
              <a:ext uri="{FF2B5EF4-FFF2-40B4-BE49-F238E27FC236}">
                <a16:creationId xmlns:a16="http://schemas.microsoft.com/office/drawing/2014/main" id="{11579255-1965-2A38-A6BC-0F6DA453159A}"/>
              </a:ext>
            </a:extLst>
          </p:cNvPr>
          <p:cNvSpPr/>
          <p:nvPr/>
        </p:nvSpPr>
        <p:spPr>
          <a:xfrm rot="5400000">
            <a:off x="5686172" y="3564106"/>
            <a:ext cx="668421" cy="5853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34">
            <a:extLst>
              <a:ext uri="{FF2B5EF4-FFF2-40B4-BE49-F238E27FC236}">
                <a16:creationId xmlns:a16="http://schemas.microsoft.com/office/drawing/2014/main" id="{6D7868A5-171A-7176-7192-D808E2FF2158}"/>
              </a:ext>
            </a:extLst>
          </p:cNvPr>
          <p:cNvSpPr/>
          <p:nvPr/>
        </p:nvSpPr>
        <p:spPr>
          <a:xfrm>
            <a:off x="6603139" y="3668740"/>
            <a:ext cx="1284541" cy="3151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가설 검정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E1AE55-B7F3-F02F-1607-005EA83138F3}"/>
              </a:ext>
            </a:extLst>
          </p:cNvPr>
          <p:cNvGrpSpPr/>
          <p:nvPr/>
        </p:nvGrpSpPr>
        <p:grpSpPr>
          <a:xfrm>
            <a:off x="931227" y="5336120"/>
            <a:ext cx="2638503" cy="967221"/>
            <a:chOff x="534152" y="6211511"/>
            <a:chExt cx="4343871" cy="568045"/>
          </a:xfrm>
        </p:grpSpPr>
        <p:sp>
          <p:nvSpPr>
            <p:cNvPr id="23" name="모서리가 둥근 직사각형 16">
              <a:extLst>
                <a:ext uri="{FF2B5EF4-FFF2-40B4-BE49-F238E27FC236}">
                  <a16:creationId xmlns:a16="http://schemas.microsoft.com/office/drawing/2014/main" id="{C004A2F6-78CB-6D73-DD91-A47F00C806CB}"/>
                </a:ext>
              </a:extLst>
            </p:cNvPr>
            <p:cNvSpPr/>
            <p:nvPr/>
          </p:nvSpPr>
          <p:spPr>
            <a:xfrm>
              <a:off x="534152" y="6211511"/>
              <a:ext cx="4275844" cy="5680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6B3959-C950-CD72-905D-3417D135348F}"/>
                </a:ext>
              </a:extLst>
            </p:cNvPr>
            <p:cNvSpPr txBox="1"/>
            <p:nvPr/>
          </p:nvSpPr>
          <p:spPr>
            <a:xfrm>
              <a:off x="536671" y="6246576"/>
              <a:ext cx="4341352" cy="506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카이제곱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값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/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유의확률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값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Hosmer &amp; </a:t>
              </a:r>
              <a:r>
                <a:rPr lang="en-US" altLang="ko-KR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Lemeshow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검정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AIC (</a:t>
              </a:r>
              <a:r>
                <a:rPr lang="en-US" altLang="ko-KR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Akaike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정보기준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369738-8D18-E83A-6095-00ACDFD6FDC3}"/>
              </a:ext>
            </a:extLst>
          </p:cNvPr>
          <p:cNvGrpSpPr/>
          <p:nvPr/>
        </p:nvGrpSpPr>
        <p:grpSpPr>
          <a:xfrm>
            <a:off x="8493437" y="5552109"/>
            <a:ext cx="2636973" cy="416518"/>
            <a:chOff x="473944" y="6243862"/>
            <a:chExt cx="4341352" cy="244620"/>
          </a:xfrm>
        </p:grpSpPr>
        <p:sp>
          <p:nvSpPr>
            <p:cNvPr id="26" name="모서리가 둥근 직사각형 16">
              <a:extLst>
                <a:ext uri="{FF2B5EF4-FFF2-40B4-BE49-F238E27FC236}">
                  <a16:creationId xmlns:a16="http://schemas.microsoft.com/office/drawing/2014/main" id="{D3EDAF1A-84C9-6D60-F0C7-6D3E6BA09E1C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101641-D16D-7374-4573-F05865992479}"/>
                </a:ext>
              </a:extLst>
            </p:cNvPr>
            <p:cNvSpPr txBox="1"/>
            <p:nvPr/>
          </p:nvSpPr>
          <p:spPr>
            <a:xfrm>
              <a:off x="473944" y="6274922"/>
              <a:ext cx="4341352" cy="180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Wald 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통계량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29A6F2-EEA2-32D5-4314-371D864E6112}"/>
              </a:ext>
            </a:extLst>
          </p:cNvPr>
          <p:cNvGrpSpPr/>
          <p:nvPr/>
        </p:nvGrpSpPr>
        <p:grpSpPr>
          <a:xfrm>
            <a:off x="4753367" y="5336120"/>
            <a:ext cx="3095703" cy="967221"/>
            <a:chOff x="534152" y="6221484"/>
            <a:chExt cx="5096577" cy="568047"/>
          </a:xfrm>
        </p:grpSpPr>
        <p:sp>
          <p:nvSpPr>
            <p:cNvPr id="34" name="모서리가 둥근 직사각형 16">
              <a:extLst>
                <a:ext uri="{FF2B5EF4-FFF2-40B4-BE49-F238E27FC236}">
                  <a16:creationId xmlns:a16="http://schemas.microsoft.com/office/drawing/2014/main" id="{DFF66B7D-BFC4-1625-6CFC-BA0815013665}"/>
                </a:ext>
              </a:extLst>
            </p:cNvPr>
            <p:cNvSpPr/>
            <p:nvPr/>
          </p:nvSpPr>
          <p:spPr>
            <a:xfrm>
              <a:off x="534152" y="6221484"/>
              <a:ext cx="4275844" cy="5680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FE420-EECD-B14E-69F9-E89B3C24B344}"/>
                </a:ext>
              </a:extLst>
            </p:cNvPr>
            <p:cNvSpPr txBox="1"/>
            <p:nvPr/>
          </p:nvSpPr>
          <p:spPr>
            <a:xfrm>
              <a:off x="1289377" y="6245087"/>
              <a:ext cx="4341352" cy="513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-2 </a:t>
              </a:r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로그 우도</a:t>
              </a:r>
              <a:endPara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Cox &amp; Snell R</a:t>
              </a:r>
              <a:r>
                <a:rPr lang="en-US" altLang="ko-KR" sz="2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²</a:t>
              </a:r>
            </a:p>
            <a:p>
              <a:pPr>
                <a:lnSpc>
                  <a:spcPts val="2000"/>
                </a:lnSpc>
              </a:pP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4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Negelkerke</a:t>
              </a:r>
              <a:r>
                <a:rPr lang="ko-KR" altLang="en-US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4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</a:t>
              </a:r>
              <a:r>
                <a:rPr lang="en-US" altLang="ko-KR" sz="2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²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B65981-0C88-15DD-EC48-62CE285C4702}"/>
              </a:ext>
            </a:extLst>
          </p:cNvPr>
          <p:cNvGrpSpPr/>
          <p:nvPr/>
        </p:nvGrpSpPr>
        <p:grpSpPr>
          <a:xfrm>
            <a:off x="767111" y="3318259"/>
            <a:ext cx="4173600" cy="997253"/>
            <a:chOff x="7742613" y="1134394"/>
            <a:chExt cx="3604903" cy="745503"/>
          </a:xfrm>
          <a:solidFill>
            <a:srgbClr val="F8D0A8"/>
          </a:solidFill>
        </p:grpSpPr>
        <p:sp>
          <p:nvSpPr>
            <p:cNvPr id="41" name="모서리가 둥근 직사각형 31">
              <a:extLst>
                <a:ext uri="{FF2B5EF4-FFF2-40B4-BE49-F238E27FC236}">
                  <a16:creationId xmlns:a16="http://schemas.microsoft.com/office/drawing/2014/main" id="{B0CA8EC9-6793-F18F-E441-FF8E7031FAD1}"/>
                </a:ext>
              </a:extLst>
            </p:cNvPr>
            <p:cNvSpPr/>
            <p:nvPr/>
          </p:nvSpPr>
          <p:spPr>
            <a:xfrm>
              <a:off x="7742613" y="1134394"/>
              <a:ext cx="3604903" cy="7455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32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711276-6AEA-265A-A3F4-D2B6205A99B1}"/>
                </a:ext>
              </a:extLst>
            </p:cNvPr>
            <p:cNvSpPr txBox="1"/>
            <p:nvPr/>
          </p:nvSpPr>
          <p:spPr>
            <a:xfrm>
              <a:off x="7797473" y="1158002"/>
              <a:ext cx="3514734" cy="690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강원도 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 중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산불피해범위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산불피해금액 이 많았던</a:t>
              </a:r>
              <a:endPara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지역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 (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강원중부해안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) 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예시로 분석한 통계량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소개 예정</a:t>
              </a:r>
              <a:endPara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나머지 지역은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‘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부록 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– </a:t>
              </a:r>
              <a:r>
                <a:rPr lang="ko-KR" altLang="en-US" sz="12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로지스틱</a:t>
              </a:r>
              <a:r>
                <a:rPr lang="ko-KR" altLang="en-US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회귀분석 통계량</a:t>
              </a:r>
              <a:r>
                <a:rPr lang="en-US" altLang="ko-KR" sz="12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’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참고</a:t>
              </a:r>
              <a:endPara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155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06" y="4674837"/>
            <a:ext cx="2758231" cy="128793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  <p:sp>
        <p:nvSpPr>
          <p:cNvPr id="2" name="모서리가 둥근 직사각형 34">
            <a:extLst>
              <a:ext uri="{FF2B5EF4-FFF2-40B4-BE49-F238E27FC236}">
                <a16:creationId xmlns:a16="http://schemas.microsoft.com/office/drawing/2014/main" id="{256E3FC8-8161-E06B-0C67-2E5008656435}"/>
              </a:ext>
            </a:extLst>
          </p:cNvPr>
          <p:cNvSpPr/>
          <p:nvPr/>
        </p:nvSpPr>
        <p:spPr>
          <a:xfrm>
            <a:off x="13293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929528-B183-15FF-4D47-1A94A88C0BD2}"/>
              </a:ext>
            </a:extLst>
          </p:cNvPr>
          <p:cNvGrpSpPr/>
          <p:nvPr/>
        </p:nvGrpSpPr>
        <p:grpSpPr>
          <a:xfrm>
            <a:off x="1120578" y="2359294"/>
            <a:ext cx="3373629" cy="1901259"/>
            <a:chOff x="549078" y="2397394"/>
            <a:chExt cx="3373629" cy="19012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AF26CC-8C9C-B009-2D21-FAA3532E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066" y="2432574"/>
              <a:ext cx="3197469" cy="175975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567D6C-C30A-6E3E-AE0B-4B10C72125BF}"/>
                </a:ext>
              </a:extLst>
            </p:cNvPr>
            <p:cNvSpPr/>
            <p:nvPr/>
          </p:nvSpPr>
          <p:spPr>
            <a:xfrm>
              <a:off x="549078" y="2397394"/>
              <a:ext cx="3373629" cy="190125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E1793D-E49A-008B-6BDE-C5C4214B2264}"/>
              </a:ext>
            </a:extLst>
          </p:cNvPr>
          <p:cNvSpPr/>
          <p:nvPr/>
        </p:nvSpPr>
        <p:spPr>
          <a:xfrm>
            <a:off x="1371600" y="4587833"/>
            <a:ext cx="2870200" cy="14700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5912158" y="2927470"/>
            <a:ext cx="390494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총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3, 652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개의 케이스가 분석에 포함되었으며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결측값은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없는 것으로 나타남</a:t>
            </a:r>
            <a:endParaRPr lang="en-US" altLang="ko-KR" sz="16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817DDBF1-B483-F8E2-73E8-DC15731C22B3}"/>
              </a:ext>
            </a:extLst>
          </p:cNvPr>
          <p:cNvSpPr/>
          <p:nvPr/>
        </p:nvSpPr>
        <p:spPr>
          <a:xfrm>
            <a:off x="5467658" y="4936351"/>
            <a:ext cx="4793942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독립변수로 설정된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강수 여부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Rntf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범주형 변수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강수 없음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1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강수 있음으로 분류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하여 빈도수 나타남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131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1234800" y="5647545"/>
            <a:ext cx="390494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변수 선택 방법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전진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(Forward - Wald)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유의한 변수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따라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 과정이 나타남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817DDBF1-B483-F8E2-73E8-DC15731C22B3}"/>
              </a:ext>
            </a:extLst>
          </p:cNvPr>
          <p:cNvSpPr/>
          <p:nvPr/>
        </p:nvSpPr>
        <p:spPr>
          <a:xfrm>
            <a:off x="6378730" y="2265820"/>
            <a:ext cx="4035271" cy="7649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해당하는 부분이 독립변수 전체계수에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대한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회귀모형의 적합도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나타낸다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A07E0D-7797-BA35-E76A-55FC4435D76F}"/>
              </a:ext>
            </a:extLst>
          </p:cNvPr>
          <p:cNvGrpSpPr/>
          <p:nvPr/>
        </p:nvGrpSpPr>
        <p:grpSpPr>
          <a:xfrm>
            <a:off x="1361877" y="2244994"/>
            <a:ext cx="3709931" cy="3266806"/>
            <a:chOff x="1120578" y="2486294"/>
            <a:chExt cx="3514922" cy="32668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567D6C-C30A-6E3E-AE0B-4B10C72125BF}"/>
                </a:ext>
              </a:extLst>
            </p:cNvPr>
            <p:cNvSpPr/>
            <p:nvPr/>
          </p:nvSpPr>
          <p:spPr>
            <a:xfrm>
              <a:off x="1120578" y="2486294"/>
              <a:ext cx="3514922" cy="326680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72CC4D1-0187-3ED6-FD61-49597C80EBDE}"/>
                </a:ext>
              </a:extLst>
            </p:cNvPr>
            <p:cNvGrpSpPr/>
            <p:nvPr/>
          </p:nvGrpSpPr>
          <p:grpSpPr>
            <a:xfrm>
              <a:off x="1180437" y="2577421"/>
              <a:ext cx="3339170" cy="3053191"/>
              <a:chOff x="3256861" y="2346719"/>
              <a:chExt cx="2722632" cy="254054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91EC424-B695-0B55-7DFB-EE0294313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56861" y="2346719"/>
                <a:ext cx="2722632" cy="2540546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260319-1813-646A-D68E-CD29C6C1CEB6}"/>
                  </a:ext>
                </a:extLst>
              </p:cNvPr>
              <p:cNvSpPr/>
              <p:nvPr/>
            </p:nvSpPr>
            <p:spPr>
              <a:xfrm>
                <a:off x="3732415" y="4680068"/>
                <a:ext cx="2224436" cy="19119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00CB270-9174-0ABD-16BC-F307DF5FED3D}"/>
                  </a:ext>
                </a:extLst>
              </p:cNvPr>
              <p:cNvSpPr/>
              <p:nvPr/>
            </p:nvSpPr>
            <p:spPr>
              <a:xfrm>
                <a:off x="3328019" y="4324889"/>
                <a:ext cx="404396" cy="5463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모서리가 둥근 직사각형 34">
            <a:extLst>
              <a:ext uri="{FF2B5EF4-FFF2-40B4-BE49-F238E27FC236}">
                <a16:creationId xmlns:a16="http://schemas.microsoft.com/office/drawing/2014/main" id="{BF25CBAA-B65D-E671-0F27-51E9668EAF76}"/>
              </a:ext>
            </a:extLst>
          </p:cNvPr>
          <p:cNvSpPr/>
          <p:nvPr/>
        </p:nvSpPr>
        <p:spPr>
          <a:xfrm>
            <a:off x="17230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3" name="모서리가 둥근 직사각형 34">
            <a:extLst>
              <a:ext uri="{FF2B5EF4-FFF2-40B4-BE49-F238E27FC236}">
                <a16:creationId xmlns:a16="http://schemas.microsoft.com/office/drawing/2014/main" id="{636725C9-A13D-2F74-CB47-C6B80C0C5C0F}"/>
              </a:ext>
            </a:extLst>
          </p:cNvPr>
          <p:cNvSpPr/>
          <p:nvPr/>
        </p:nvSpPr>
        <p:spPr>
          <a:xfrm>
            <a:off x="6378729" y="3251846"/>
            <a:ext cx="4035271" cy="18884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대립가설을 선택하여 독립변수들을 이용한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로지스틱 회귀분석 진행하기 위해서는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유의확률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값은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0.01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보다 작게 나타나야 함</a:t>
            </a:r>
            <a:endParaRPr lang="en-US" altLang="ko-KR" sz="14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( 99%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신뢰구간 진행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표를 토대로 보면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X2 = 70.509,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0.001</a:t>
            </a:r>
          </a:p>
        </p:txBody>
      </p:sp>
      <p:sp>
        <p:nvSpPr>
          <p:cNvPr id="34" name="모서리가 둥근 직사각형 34">
            <a:extLst>
              <a:ext uri="{FF2B5EF4-FFF2-40B4-BE49-F238E27FC236}">
                <a16:creationId xmlns:a16="http://schemas.microsoft.com/office/drawing/2014/main" id="{86BFF1AE-46F5-9AA3-4022-E76620DE13C1}"/>
              </a:ext>
            </a:extLst>
          </p:cNvPr>
          <p:cNvSpPr/>
          <p:nvPr/>
        </p:nvSpPr>
        <p:spPr>
          <a:xfrm>
            <a:off x="6378729" y="5374248"/>
            <a:ext cx="4035271" cy="10540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기상요인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 종속변수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(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산불발생 여부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에 영향을 미치지 않는다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라는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귀무가설을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기각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하고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대립가설을 채택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한다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740CE2-502F-AB86-0F7C-289B7F1547B5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E85335E-DD65-BE16-7838-1D7420358140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8" name="모서리가 둥근 직사각형 58">
                <a:extLst>
                  <a:ext uri="{FF2B5EF4-FFF2-40B4-BE49-F238E27FC236}">
                    <a16:creationId xmlns:a16="http://schemas.microsoft.com/office/drawing/2014/main" id="{9A56A87F-C666-FC1E-105C-975F29EBE7AF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7218FD3-A59A-499E-88F3-118790EE754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BC5E2C-7404-3493-EF97-684DEA4F9B3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307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sp>
        <p:nvSpPr>
          <p:cNvPr id="3" name="모서리가 둥근 직사각형 34">
            <a:extLst>
              <a:ext uri="{FF2B5EF4-FFF2-40B4-BE49-F238E27FC236}">
                <a16:creationId xmlns:a16="http://schemas.microsoft.com/office/drawing/2014/main" id="{03FA8434-135A-B702-879A-48ADA868B32C}"/>
              </a:ext>
            </a:extLst>
          </p:cNvPr>
          <p:cNvSpPr/>
          <p:nvPr/>
        </p:nvSpPr>
        <p:spPr>
          <a:xfrm>
            <a:off x="1057051" y="4350583"/>
            <a:ext cx="3904941" cy="149852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변수 선택 과정의 모형을 기준으로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유의확률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추정된 로지스틱 모형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(3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적합하며 근사적으로 </a:t>
            </a:r>
            <a:r>
              <a:rPr lang="ko-KR" altLang="en-US" sz="14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를 따른다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C857E72-A844-0228-EF82-116D8F0B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8" y="2383094"/>
            <a:ext cx="3197469" cy="141567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A62118-A53A-54E4-10DA-90C4D4AA7818}"/>
              </a:ext>
            </a:extLst>
          </p:cNvPr>
          <p:cNvSpPr/>
          <p:nvPr/>
        </p:nvSpPr>
        <p:spPr>
          <a:xfrm>
            <a:off x="1478787" y="3519944"/>
            <a:ext cx="3104069" cy="2459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EF2486-0565-F1BE-C6F0-DE02CFAE544C}"/>
              </a:ext>
            </a:extLst>
          </p:cNvPr>
          <p:cNvSpPr/>
          <p:nvPr/>
        </p:nvSpPr>
        <p:spPr>
          <a:xfrm>
            <a:off x="1182403" y="2258902"/>
            <a:ext cx="3670300" cy="16589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43" name="모서리가 둥근 직사각형 34">
            <a:extLst>
              <a:ext uri="{FF2B5EF4-FFF2-40B4-BE49-F238E27FC236}">
                <a16:creationId xmlns:a16="http://schemas.microsoft.com/office/drawing/2014/main" id="{1742505F-1222-0758-B628-7699FA8DAF61}"/>
              </a:ext>
            </a:extLst>
          </p:cNvPr>
          <p:cNvSpPr/>
          <p:nvPr/>
        </p:nvSpPr>
        <p:spPr>
          <a:xfrm>
            <a:off x="1532548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적합도 검정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29AC87-9163-7797-7363-77DEB29444FA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921030-39EF-0FAC-A2BB-9C9766EBFA4A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7" name="모서리가 둥근 직사각형 58">
                <a:extLst>
                  <a:ext uri="{FF2B5EF4-FFF2-40B4-BE49-F238E27FC236}">
                    <a16:creationId xmlns:a16="http://schemas.microsoft.com/office/drawing/2014/main" id="{68337F50-8C9D-5DD8-A486-F451504629BE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33A5BCC-DE4E-7DC1-0E1F-75922AA8000E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B6F6BF-42B9-32A9-95C7-62772290472E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적합도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AEDF44-67FC-339B-F0A9-098E9B615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09" y="2289667"/>
            <a:ext cx="5486956" cy="3209193"/>
          </a:xfrm>
          <a:prstGeom prst="rect">
            <a:avLst/>
          </a:prstGeom>
        </p:spPr>
      </p:pic>
      <p:sp>
        <p:nvSpPr>
          <p:cNvPr id="4" name="모서리가 둥근 직사각형 34">
            <a:extLst>
              <a:ext uri="{FF2B5EF4-FFF2-40B4-BE49-F238E27FC236}">
                <a16:creationId xmlns:a16="http://schemas.microsoft.com/office/drawing/2014/main" id="{C0CBD1D9-65A0-A5A3-E76A-21C333FDE87B}"/>
              </a:ext>
            </a:extLst>
          </p:cNvPr>
          <p:cNvSpPr/>
          <p:nvPr/>
        </p:nvSpPr>
        <p:spPr>
          <a:xfrm>
            <a:off x="6887169" y="1730535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026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내용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A52286-3316-0FD5-577E-49E3EDFC4E23}"/>
              </a:ext>
            </a:extLst>
          </p:cNvPr>
          <p:cNvGrpSpPr/>
          <p:nvPr/>
        </p:nvGrpSpPr>
        <p:grpSpPr>
          <a:xfrm>
            <a:off x="1147749" y="2258902"/>
            <a:ext cx="3670300" cy="1658909"/>
            <a:chOff x="6108702" y="2244994"/>
            <a:chExt cx="3670300" cy="165890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E1793D-E49A-008B-6BDE-C5C4214B2264}"/>
                </a:ext>
              </a:extLst>
            </p:cNvPr>
            <p:cNvSpPr/>
            <p:nvPr/>
          </p:nvSpPr>
          <p:spPr>
            <a:xfrm>
              <a:off x="6108702" y="2244994"/>
              <a:ext cx="3670300" cy="165890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5F879F-A703-845D-4440-69E1EEBD093C}"/>
                </a:ext>
              </a:extLst>
            </p:cNvPr>
            <p:cNvGrpSpPr/>
            <p:nvPr/>
          </p:nvGrpSpPr>
          <p:grpSpPr>
            <a:xfrm>
              <a:off x="6245007" y="2328231"/>
              <a:ext cx="3377420" cy="1423786"/>
              <a:chOff x="6050164" y="2333043"/>
              <a:chExt cx="3143689" cy="128605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2C89711-F6D3-B9EA-A588-95685EF88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50164" y="2333043"/>
                <a:ext cx="3143689" cy="1286054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9C896E3-5331-472D-E6CB-ED0C5FA5AED1}"/>
                  </a:ext>
                </a:extLst>
              </p:cNvPr>
              <p:cNvSpPr/>
              <p:nvPr/>
            </p:nvSpPr>
            <p:spPr>
              <a:xfrm>
                <a:off x="6087329" y="3143289"/>
                <a:ext cx="3084844" cy="44980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모서리가 둥근 직사각형 34">
            <a:extLst>
              <a:ext uri="{FF2B5EF4-FFF2-40B4-BE49-F238E27FC236}">
                <a16:creationId xmlns:a16="http://schemas.microsoft.com/office/drawing/2014/main" id="{D8B1E5A1-76F6-DD4D-72BF-A49775E2E784}"/>
              </a:ext>
            </a:extLst>
          </p:cNvPr>
          <p:cNvSpPr/>
          <p:nvPr/>
        </p:nvSpPr>
        <p:spPr>
          <a:xfrm>
            <a:off x="1493181" y="17305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모형의 설명력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2" name="모서리가 둥근 직사각형 34">
            <a:extLst>
              <a:ext uri="{FF2B5EF4-FFF2-40B4-BE49-F238E27FC236}">
                <a16:creationId xmlns:a16="http://schemas.microsoft.com/office/drawing/2014/main" id="{F32FD047-BEB9-1CDD-C018-D7987410C69E}"/>
              </a:ext>
            </a:extLst>
          </p:cNvPr>
          <p:cNvSpPr/>
          <p:nvPr/>
        </p:nvSpPr>
        <p:spPr>
          <a:xfrm>
            <a:off x="5675693" y="2238931"/>
            <a:ext cx="5840804" cy="82176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-2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로그 우도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Likelihood; LL ) 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낮을수록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                                             ( </a:t>
            </a:r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카이제곱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분포를 따르는 통계량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29AC87-9163-7797-7363-77DEB29444FA}"/>
              </a:ext>
            </a:extLst>
          </p:cNvPr>
          <p:cNvGrpSpPr/>
          <p:nvPr/>
        </p:nvGrpSpPr>
        <p:grpSpPr>
          <a:xfrm>
            <a:off x="1049143" y="1210455"/>
            <a:ext cx="3539847" cy="396095"/>
            <a:chOff x="1245434" y="1300707"/>
            <a:chExt cx="3929263" cy="39609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921030-39EF-0FAC-A2BB-9C9766EBFA4A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7" name="모서리가 둥근 직사각형 58">
                <a:extLst>
                  <a:ext uri="{FF2B5EF4-FFF2-40B4-BE49-F238E27FC236}">
                    <a16:creationId xmlns:a16="http://schemas.microsoft.com/office/drawing/2014/main" id="{68337F50-8C9D-5DD8-A486-F451504629BE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33A5BCC-DE4E-7DC1-0E1F-75922AA8000E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B6F6BF-42B9-32A9-95C7-62772290472E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설명력</a:t>
              </a:r>
            </a:p>
          </p:txBody>
        </p:sp>
      </p:grpSp>
      <p:sp>
        <p:nvSpPr>
          <p:cNvPr id="50" name="모서리가 둥근 직사각형 34">
            <a:extLst>
              <a:ext uri="{FF2B5EF4-FFF2-40B4-BE49-F238E27FC236}">
                <a16:creationId xmlns:a16="http://schemas.microsoft.com/office/drawing/2014/main" id="{3319BE5C-4B36-0558-EAFE-84C450E04FE1}"/>
              </a:ext>
            </a:extLst>
          </p:cNvPr>
          <p:cNvSpPr/>
          <p:nvPr/>
        </p:nvSpPr>
        <p:spPr>
          <a:xfrm>
            <a:off x="767111" y="4229672"/>
            <a:ext cx="4571008" cy="8216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Cox &amp; Snell  R</a:t>
            </a:r>
            <a:r>
              <a:rPr lang="en-US" altLang="ko-KR" sz="2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²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높을수록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Nagelkerke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R</a:t>
            </a:r>
            <a:r>
              <a:rPr lang="en-US" altLang="ko-KR" sz="2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²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: 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높을수록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완벽한 모형에 적합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1" name="모서리가 둥근 직사각형 34">
            <a:extLst>
              <a:ext uri="{FF2B5EF4-FFF2-40B4-BE49-F238E27FC236}">
                <a16:creationId xmlns:a16="http://schemas.microsoft.com/office/drawing/2014/main" id="{CBAC85C2-CC16-69E4-098C-8ADE42D1C831}"/>
              </a:ext>
            </a:extLst>
          </p:cNvPr>
          <p:cNvSpPr/>
          <p:nvPr/>
        </p:nvSpPr>
        <p:spPr>
          <a:xfrm>
            <a:off x="5675693" y="3232808"/>
            <a:ext cx="5840804" cy="304442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( Akaike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정보기준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  : 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통계 모형의 상대적인 품질 평가</a:t>
            </a:r>
            <a:endParaRPr lang="en-US" altLang="ko-KR" sz="14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                                 (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낮을수록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좋은 품질의 모형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ko-KR" altLang="en-US" sz="14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함수식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: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-2 Log 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우도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+ 2k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( k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를 의미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en-US" altLang="ko-KR" sz="14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표를 토대로 보면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=  555.035 + 2 × 2  =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559.035</a:t>
            </a:r>
          </a:p>
          <a:p>
            <a:pPr>
              <a:lnSpc>
                <a:spcPts val="26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 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=  549.709 + 2 × 3  = 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555.709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 따라서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AIC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단계에서 전단계인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 보다 줄어들었으나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ts val="26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그 차이가 매우 적어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단계에서는 </a:t>
            </a:r>
            <a:r>
              <a:rPr lang="en-US" altLang="ko-KR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AIC</a:t>
            </a:r>
            <a:r>
              <a:rPr lang="ko-KR" altLang="en-US" sz="14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 줄어들지 않았음을 추측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가능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3064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422676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049143" y="1160351"/>
            <a:ext cx="3539847" cy="396095"/>
            <a:chOff x="1245434" y="1300707"/>
            <a:chExt cx="3929263" cy="3960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회귀모형 유의성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계수 검정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31447" y="2132004"/>
            <a:ext cx="6047153" cy="2371355"/>
            <a:chOff x="518747" y="2081204"/>
            <a:chExt cx="6887894" cy="2543623"/>
          </a:xfrm>
        </p:grpSpPr>
        <p:grpSp>
          <p:nvGrpSpPr>
            <p:cNvPr id="3" name="그룹 2"/>
            <p:cNvGrpSpPr/>
            <p:nvPr/>
          </p:nvGrpSpPr>
          <p:grpSpPr>
            <a:xfrm>
              <a:off x="518747" y="2081204"/>
              <a:ext cx="6887894" cy="2543623"/>
              <a:chOff x="518746" y="2093843"/>
              <a:chExt cx="7410229" cy="2789133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584" y="2156875"/>
                <a:ext cx="7122131" cy="2641590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E577B3-FB94-B1DE-FD74-51D68AF885A8}"/>
                  </a:ext>
                </a:extLst>
              </p:cNvPr>
              <p:cNvSpPr/>
              <p:nvPr/>
            </p:nvSpPr>
            <p:spPr>
              <a:xfrm>
                <a:off x="681584" y="3915822"/>
                <a:ext cx="1175792" cy="85568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18746" y="2093843"/>
                <a:ext cx="7410229" cy="2789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2E577B3-FB94-B1DE-FD74-51D68AF885A8}"/>
                </a:ext>
              </a:extLst>
            </p:cNvPr>
            <p:cNvSpPr/>
            <p:nvPr/>
          </p:nvSpPr>
          <p:spPr>
            <a:xfrm>
              <a:off x="4344459" y="3727607"/>
              <a:ext cx="1297368" cy="7955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27049" y="5616024"/>
            <a:ext cx="9625965" cy="892035"/>
            <a:chOff x="514349" y="5362024"/>
            <a:chExt cx="9625965" cy="892035"/>
          </a:xfrm>
        </p:grpSpPr>
        <p:grpSp>
          <p:nvGrpSpPr>
            <p:cNvPr id="2" name="그룹 1"/>
            <p:cNvGrpSpPr/>
            <p:nvPr/>
          </p:nvGrpSpPr>
          <p:grpSpPr>
            <a:xfrm>
              <a:off x="514349" y="5362024"/>
              <a:ext cx="9625965" cy="892035"/>
              <a:chOff x="909715" y="5160723"/>
              <a:chExt cx="10413813" cy="1027135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3"/>
              <a:srcRect l="4231" b="80184"/>
              <a:stretch/>
            </p:blipFill>
            <p:spPr>
              <a:xfrm>
                <a:off x="1043675" y="5281785"/>
                <a:ext cx="10199142" cy="722722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909715" y="5160723"/>
                <a:ext cx="10413813" cy="10271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rcRect t="98511" r="4691" b="46"/>
            <a:stretch/>
          </p:blipFill>
          <p:spPr>
            <a:xfrm>
              <a:off x="638175" y="6078079"/>
              <a:ext cx="9382125" cy="45719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9E740B-E39F-BE59-472E-93D819A1DE7F}"/>
                </a:ext>
              </a:extLst>
            </p:cNvPr>
            <p:cNvSpPr/>
            <p:nvPr/>
          </p:nvSpPr>
          <p:spPr>
            <a:xfrm>
              <a:off x="1817127" y="5736394"/>
              <a:ext cx="8203054" cy="358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34">
            <a:extLst>
              <a:ext uri="{FF2B5EF4-FFF2-40B4-BE49-F238E27FC236}">
                <a16:creationId xmlns:a16="http://schemas.microsoft.com/office/drawing/2014/main" id="{AFD886B2-462D-281A-A678-040FF1EB14E3}"/>
              </a:ext>
            </a:extLst>
          </p:cNvPr>
          <p:cNvSpPr/>
          <p:nvPr/>
        </p:nvSpPr>
        <p:spPr>
          <a:xfrm>
            <a:off x="520728" y="1653436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Wald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통계량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7" name="모서리가 둥근 직사각형 34">
            <a:extLst>
              <a:ext uri="{FF2B5EF4-FFF2-40B4-BE49-F238E27FC236}">
                <a16:creationId xmlns:a16="http://schemas.microsoft.com/office/drawing/2014/main" id="{A7493450-D598-4CAB-1E2A-F9C96B06356C}"/>
              </a:ext>
            </a:extLst>
          </p:cNvPr>
          <p:cNvSpPr/>
          <p:nvPr/>
        </p:nvSpPr>
        <p:spPr>
          <a:xfrm>
            <a:off x="520728" y="5132237"/>
            <a:ext cx="2979436" cy="3960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독립변수들의 상관행렬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4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endParaRPr lang="en-US" altLang="ko-KR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8" name="모서리가 둥근 직사각형 34">
            <a:extLst>
              <a:ext uri="{FF2B5EF4-FFF2-40B4-BE49-F238E27FC236}">
                <a16:creationId xmlns:a16="http://schemas.microsoft.com/office/drawing/2014/main" id="{93F48BEB-8FF9-1180-72CB-D1375EF890A7}"/>
              </a:ext>
            </a:extLst>
          </p:cNvPr>
          <p:cNvSpPr/>
          <p:nvPr/>
        </p:nvSpPr>
        <p:spPr>
          <a:xfrm>
            <a:off x="6762284" y="3048000"/>
            <a:ext cx="4968584" cy="19970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avgWs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:  B = (+) 0.417,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OR = 1.517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평균풍속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은 산불발생 확률에 있어 크게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영향을 미친다고 볼 수 없다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1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avgRhm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:  B = (-) 0.023,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p  &gt;  0.01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 OR = 0.978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평균습도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는 산불발생 확률에 있어 크게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영향을 미친다고 볼 수 없다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sumRn7  :  B = (-) 0.056, p  &lt;  0.01, 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OR = 0.945</a:t>
            </a:r>
          </a:p>
          <a:p>
            <a:pPr>
              <a:lnSpc>
                <a:spcPts val="24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∴ 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7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일간 강수량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 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증가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할수록 산불발생 확률 </a:t>
            </a:r>
            <a:r>
              <a:rPr lang="en-US" altLang="ko-KR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0.945 </a:t>
            </a:r>
            <a:r>
              <a:rPr lang="ko-KR" altLang="en-US" sz="11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배 감소</a:t>
            </a:r>
            <a:r>
              <a:rPr lang="ko-KR" altLang="en-US" sz="11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한다</a:t>
            </a:r>
            <a:endParaRPr lang="en-US" altLang="ko-KR" sz="11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2BC111-5DD0-20C9-E619-F91A7BD03EDB}"/>
              </a:ext>
            </a:extLst>
          </p:cNvPr>
          <p:cNvGrpSpPr/>
          <p:nvPr/>
        </p:nvGrpSpPr>
        <p:grpSpPr>
          <a:xfrm>
            <a:off x="6762286" y="1827204"/>
            <a:ext cx="4980926" cy="1126981"/>
            <a:chOff x="7742613" y="1134394"/>
            <a:chExt cx="3604903" cy="745503"/>
          </a:xfrm>
        </p:grpSpPr>
        <p:sp>
          <p:nvSpPr>
            <p:cNvPr id="15" name="모서리가 둥근 직사각형 31">
              <a:extLst>
                <a:ext uri="{FF2B5EF4-FFF2-40B4-BE49-F238E27FC236}">
                  <a16:creationId xmlns:a16="http://schemas.microsoft.com/office/drawing/2014/main" id="{5244A85B-A29D-147B-DDE8-A78DF0DFDA2A}"/>
                </a:ext>
              </a:extLst>
            </p:cNvPr>
            <p:cNvSpPr/>
            <p:nvPr/>
          </p:nvSpPr>
          <p:spPr>
            <a:xfrm>
              <a:off x="7742613" y="1134394"/>
              <a:ext cx="3604903" cy="74550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3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E797F-C189-8233-2D8C-FEF943635F69}"/>
                </a:ext>
              </a:extLst>
            </p:cNvPr>
            <p:cNvSpPr txBox="1"/>
            <p:nvPr/>
          </p:nvSpPr>
          <p:spPr>
            <a:xfrm>
              <a:off x="7797473" y="1140812"/>
              <a:ext cx="3514734" cy="718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B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부호가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(+)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: 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 / Exp(B)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값이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이상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으로 나타나며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해당 변수 값이 커질수록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내부값이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인 집단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 분류될 확률 커짐</a:t>
              </a:r>
              <a:endPara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B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부호가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(-)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:  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OR / Exp(B)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값이 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 </a:t>
              </a:r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미만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으로 나타나며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해당 변수 값이 커질수록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내부값이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인 집단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미발생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)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 분류될 확률 커짐</a:t>
              </a:r>
              <a:endPara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F60985-67CF-8012-05F2-E41609AED5E2}"/>
              </a:ext>
            </a:extLst>
          </p:cNvPr>
          <p:cNvSpPr/>
          <p:nvPr/>
        </p:nvSpPr>
        <p:spPr>
          <a:xfrm>
            <a:off x="1642395" y="3676837"/>
            <a:ext cx="557374" cy="7275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72DC77D-D719-1008-334C-53D6476DF29A}"/>
              </a:ext>
            </a:extLst>
          </p:cNvPr>
          <p:cNvGrpSpPr/>
          <p:nvPr/>
        </p:nvGrpSpPr>
        <p:grpSpPr>
          <a:xfrm>
            <a:off x="4835888" y="1826306"/>
            <a:ext cx="1806521" cy="400110"/>
            <a:chOff x="534152" y="6237628"/>
            <a:chExt cx="4419148" cy="405283"/>
          </a:xfrm>
        </p:grpSpPr>
        <p:sp>
          <p:nvSpPr>
            <p:cNvPr id="41" name="모서리가 둥근 직사각형 16">
              <a:extLst>
                <a:ext uri="{FF2B5EF4-FFF2-40B4-BE49-F238E27FC236}">
                  <a16:creationId xmlns:a16="http://schemas.microsoft.com/office/drawing/2014/main" id="{9DD896EA-1FE4-13C9-DA2F-DC442FF9A31D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90B588-02C2-EBD2-D5A7-9BA7483ED1C7}"/>
                </a:ext>
              </a:extLst>
            </p:cNvPr>
            <p:cNvSpPr txBox="1"/>
            <p:nvPr/>
          </p:nvSpPr>
          <p:spPr>
            <a:xfrm>
              <a:off x="611949" y="6237628"/>
              <a:ext cx="4341351" cy="40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OR )  =  Exp(B)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D37B4DC-53CF-FCA6-AEC1-5AD30F6708A6}"/>
              </a:ext>
            </a:extLst>
          </p:cNvPr>
          <p:cNvSpPr/>
          <p:nvPr/>
        </p:nvSpPr>
        <p:spPr>
          <a:xfrm>
            <a:off x="5019639" y="2414490"/>
            <a:ext cx="1456741" cy="3445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0092CA8-4729-F794-563E-7D6B7CA134DB}"/>
              </a:ext>
            </a:extLst>
          </p:cNvPr>
          <p:cNvGrpSpPr/>
          <p:nvPr/>
        </p:nvGrpSpPr>
        <p:grpSpPr>
          <a:xfrm>
            <a:off x="527049" y="4608489"/>
            <a:ext cx="5568951" cy="445830"/>
            <a:chOff x="534152" y="6243862"/>
            <a:chExt cx="4385018" cy="357783"/>
          </a:xfrm>
        </p:grpSpPr>
        <p:sp>
          <p:nvSpPr>
            <p:cNvPr id="45" name="모서리가 둥근 직사각형 16">
              <a:extLst>
                <a:ext uri="{FF2B5EF4-FFF2-40B4-BE49-F238E27FC236}">
                  <a16:creationId xmlns:a16="http://schemas.microsoft.com/office/drawing/2014/main" id="{EEBB9E29-864F-9E71-FEFE-74A346F1CC49}"/>
                </a:ext>
              </a:extLst>
            </p:cNvPr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6FFDA6-6BDC-1E30-E41A-105867B48970}"/>
                </a:ext>
              </a:extLst>
            </p:cNvPr>
            <p:cNvSpPr txBox="1"/>
            <p:nvPr/>
          </p:nvSpPr>
          <p:spPr>
            <a:xfrm>
              <a:off x="577819" y="6268204"/>
              <a:ext cx="4341351" cy="333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ko-KR" altLang="en-US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오즈비</a:t>
              </a:r>
              <a:r>
                <a:rPr lang="ko-KR" altLang="en-US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OR )  =  - 3.449 + 0.417 ×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- 0.023 × </a:t>
              </a:r>
              <a:r>
                <a:rPr lang="en-US" altLang="ko-KR" sz="105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5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- 0.056 × sumRn7 </a:t>
              </a:r>
              <a:endParaRPr lang="ko-KR" altLang="en-US" sz="105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554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844401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11.664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.533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15.877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1.498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1.946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.027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6.413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9.268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5.299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28.471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5.074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1.313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1.793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31.576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7.809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2.610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6.317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708957"/>
              </p:ext>
            </p:extLst>
          </p:nvPr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34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0068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팀 구성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13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1187" y="2010731"/>
            <a:ext cx="2389367" cy="3554387"/>
            <a:chOff x="675460" y="2166741"/>
            <a:chExt cx="2257895" cy="3437929"/>
          </a:xfrm>
        </p:grpSpPr>
        <p:sp>
          <p:nvSpPr>
            <p:cNvPr id="15" name="사각형: 둥근 모서리 5">
              <a:extLst>
                <a:ext uri="{FF2B5EF4-FFF2-40B4-BE49-F238E27FC236}">
                  <a16:creationId xmlns:a16="http://schemas.microsoft.com/office/drawing/2014/main" id="{525167B5-2034-4897-9298-02B51B6E52FA}"/>
                </a:ext>
              </a:extLst>
            </p:cNvPr>
            <p:cNvSpPr/>
            <p:nvPr/>
          </p:nvSpPr>
          <p:spPr>
            <a:xfrm>
              <a:off x="700400" y="2378059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모서리 9">
              <a:extLst>
                <a:ext uri="{FF2B5EF4-FFF2-40B4-BE49-F238E27FC236}">
                  <a16:creationId xmlns:a16="http://schemas.microsoft.com/office/drawing/2014/main" id="{1FD747AB-11EA-4872-9FE7-2B5B828DCF3B}"/>
                </a:ext>
              </a:extLst>
            </p:cNvPr>
            <p:cNvSpPr/>
            <p:nvPr/>
          </p:nvSpPr>
          <p:spPr>
            <a:xfrm>
              <a:off x="915009" y="2166741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E05F38-943A-4DFD-98BD-3F1A28DCFC23}"/>
                </a:ext>
              </a:extLst>
            </p:cNvPr>
            <p:cNvSpPr txBox="1"/>
            <p:nvPr/>
          </p:nvSpPr>
          <p:spPr>
            <a:xfrm>
              <a:off x="675460" y="4196592"/>
              <a:ext cx="2257895" cy="1408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성열민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 / 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통계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Machine </a:t>
              </a:r>
              <a:r>
                <a:rPr lang="en-US" altLang="ko-KR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Learnig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&amp; Deep Learning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8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ct val="150000"/>
                </a:lnSpc>
                <a:defRPr/>
              </a:pPr>
              <a:endParaRPr lang="en-US" altLang="ko-KR" sz="10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0" t="15025" r="73760" b="54288"/>
            <a:stretch/>
          </p:blipFill>
          <p:spPr>
            <a:xfrm>
              <a:off x="1248867" y="2553868"/>
              <a:ext cx="1097280" cy="106840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9124397" y="2010730"/>
            <a:ext cx="2396052" cy="3258735"/>
            <a:chOff x="4210586" y="1964396"/>
            <a:chExt cx="2264212" cy="3151965"/>
          </a:xfrm>
        </p:grpSpPr>
        <p:sp>
          <p:nvSpPr>
            <p:cNvPr id="22" name="사각형: 둥근 모서리 23">
              <a:extLst>
                <a:ext uri="{FF2B5EF4-FFF2-40B4-BE49-F238E27FC236}">
                  <a16:creationId xmlns:a16="http://schemas.microsoft.com/office/drawing/2014/main" id="{7A03F49A-3D43-46D6-8F17-ED3391105776}"/>
                </a:ext>
              </a:extLst>
            </p:cNvPr>
            <p:cNvSpPr/>
            <p:nvPr/>
          </p:nvSpPr>
          <p:spPr>
            <a:xfrm>
              <a:off x="4218711" y="2175714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사각형: 둥근 모서리 25">
              <a:extLst>
                <a:ext uri="{FF2B5EF4-FFF2-40B4-BE49-F238E27FC236}">
                  <a16:creationId xmlns:a16="http://schemas.microsoft.com/office/drawing/2014/main" id="{AB6F3E79-BBC9-48DE-83ED-66C15963B496}"/>
                </a:ext>
              </a:extLst>
            </p:cNvPr>
            <p:cNvSpPr/>
            <p:nvPr/>
          </p:nvSpPr>
          <p:spPr>
            <a:xfrm>
              <a:off x="4433320" y="1964396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6D5289-3666-4350-9C9D-B61618480BC1}"/>
                </a:ext>
              </a:extLst>
            </p:cNvPr>
            <p:cNvSpPr txBox="1"/>
            <p:nvPr/>
          </p:nvSpPr>
          <p:spPr>
            <a:xfrm>
              <a:off x="4210586" y="4000014"/>
              <a:ext cx="2264212" cy="1116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오성준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지도시각화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(Python)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7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0" t="14621" r="50943" b="54415"/>
            <a:stretch/>
          </p:blipFill>
          <p:spPr>
            <a:xfrm>
              <a:off x="4771990" y="2346710"/>
              <a:ext cx="1087655" cy="107803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6340758" y="2015790"/>
            <a:ext cx="2417220" cy="3626039"/>
            <a:chOff x="11284364" y="2698395"/>
            <a:chExt cx="2284215" cy="3507233"/>
          </a:xfrm>
        </p:grpSpPr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525167B5-2034-4897-9298-02B51B6E52FA}"/>
                </a:ext>
              </a:extLst>
            </p:cNvPr>
            <p:cNvSpPr/>
            <p:nvPr/>
          </p:nvSpPr>
          <p:spPr>
            <a:xfrm>
              <a:off x="11293136" y="2909713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9">
              <a:extLst>
                <a:ext uri="{FF2B5EF4-FFF2-40B4-BE49-F238E27FC236}">
                  <a16:creationId xmlns:a16="http://schemas.microsoft.com/office/drawing/2014/main" id="{1FD747AB-11EA-4872-9FE7-2B5B828DCF3B}"/>
                </a:ext>
              </a:extLst>
            </p:cNvPr>
            <p:cNvSpPr/>
            <p:nvPr/>
          </p:nvSpPr>
          <p:spPr>
            <a:xfrm>
              <a:off x="11507745" y="2698395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E05F38-943A-4DFD-98BD-3F1A28DCFC23}"/>
                </a:ext>
              </a:extLst>
            </p:cNvPr>
            <p:cNvSpPr txBox="1"/>
            <p:nvPr/>
          </p:nvSpPr>
          <p:spPr>
            <a:xfrm>
              <a:off x="11284364" y="4709724"/>
              <a:ext cx="2284215" cy="1495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배상일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EDA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지도시각화</a:t>
              </a: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(Python)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46" t="14864" r="5413" b="54726"/>
            <a:stretch/>
          </p:blipFill>
          <p:spPr>
            <a:xfrm>
              <a:off x="11833735" y="3052201"/>
              <a:ext cx="1078029" cy="1058779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3574317" y="2010731"/>
            <a:ext cx="2425503" cy="3428333"/>
            <a:chOff x="7145682" y="2022836"/>
            <a:chExt cx="2292042" cy="3316005"/>
          </a:xfrm>
        </p:grpSpPr>
        <p:sp>
          <p:nvSpPr>
            <p:cNvPr id="33" name="사각형: 둥근 모서리 36">
              <a:extLst>
                <a:ext uri="{FF2B5EF4-FFF2-40B4-BE49-F238E27FC236}">
                  <a16:creationId xmlns:a16="http://schemas.microsoft.com/office/drawing/2014/main" id="{773869AC-A677-486B-9971-06FA597D1E13}"/>
                </a:ext>
              </a:extLst>
            </p:cNvPr>
            <p:cNvSpPr/>
            <p:nvPr/>
          </p:nvSpPr>
          <p:spPr>
            <a:xfrm>
              <a:off x="7162309" y="2234154"/>
              <a:ext cx="2194217" cy="2848429"/>
            </a:xfrm>
            <a:prstGeom prst="roundRect">
              <a:avLst>
                <a:gd name="adj" fmla="val 5702"/>
              </a:avLst>
            </a:prstGeom>
            <a:solidFill>
              <a:srgbClr val="C00000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사각형: 둥근 모서리 38">
              <a:extLst>
                <a:ext uri="{FF2B5EF4-FFF2-40B4-BE49-F238E27FC236}">
                  <a16:creationId xmlns:a16="http://schemas.microsoft.com/office/drawing/2014/main" id="{F431CBFD-3D00-48CA-BB26-FE1C7310A6AD}"/>
                </a:ext>
              </a:extLst>
            </p:cNvPr>
            <p:cNvSpPr/>
            <p:nvPr/>
          </p:nvSpPr>
          <p:spPr>
            <a:xfrm>
              <a:off x="7376918" y="2022836"/>
              <a:ext cx="1764997" cy="2011329"/>
            </a:xfrm>
            <a:prstGeom prst="roundRect">
              <a:avLst>
                <a:gd name="adj" fmla="val 7734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EC8A6F-8A17-4BC9-A7A5-44852900F511}"/>
                </a:ext>
              </a:extLst>
            </p:cNvPr>
            <p:cNvSpPr txBox="1"/>
            <p:nvPr/>
          </p:nvSpPr>
          <p:spPr>
            <a:xfrm>
              <a:off x="7145682" y="4069263"/>
              <a:ext cx="2292042" cy="1269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김범모</a:t>
              </a: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데이터 전처리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통계</a:t>
              </a:r>
              <a:endParaRPr lang="en-US" altLang="ko-KR" sz="9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Machine </a:t>
              </a:r>
              <a:r>
                <a:rPr lang="en-US" altLang="ko-KR" sz="900" dirty="0" err="1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Learnig</a:t>
              </a:r>
              <a:r>
                <a:rPr lang="en-US" altLang="ko-KR" sz="900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&amp; Deep Learning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200" dirty="0"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4" t="14794" r="28283" b="54518"/>
            <a:stretch/>
          </p:blipFill>
          <p:spPr>
            <a:xfrm>
              <a:off x="7720401" y="2405150"/>
              <a:ext cx="1078030" cy="106840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19770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131540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14.507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15.803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3.932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11.637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.251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11.813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1.551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-.919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6.536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6.323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10.892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26.323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3.873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8141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24760"/>
              </p:ext>
            </p:extLst>
          </p:nvPr>
        </p:nvGraphicFramePr>
        <p:xfrm>
          <a:off x="518746" y="1786298"/>
          <a:ext cx="10930719" cy="437562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4.432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5.787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.558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.299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22.486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5.760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2.374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9.594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.002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10.278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.955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14.083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maxlnsWs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6.037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1.259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62769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50.481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42636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.972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43832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4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942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59576"/>
              </p:ext>
            </p:extLst>
          </p:nvPr>
        </p:nvGraphicFramePr>
        <p:xfrm>
          <a:off x="518746" y="1786298"/>
          <a:ext cx="10930719" cy="298399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72112">
                  <a:extLst>
                    <a:ext uri="{9D8B030D-6E8A-4147-A177-3AD203B41FA5}">
                      <a16:colId xmlns:a16="http://schemas.microsoft.com/office/drawing/2014/main" val="1424173428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295549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</a:tblGrid>
              <a:tr h="2578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독립변수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S.E.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Wald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1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</a:t>
                      </a:r>
                      <a:r>
                        <a:rPr lang="ko-KR" altLang="en-US" sz="1200" b="0" i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유의확률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OR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오즈비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99%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CI (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신뢰구간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257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하한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ULCI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3310"/>
                  </a:ext>
                </a:extLst>
              </a:tr>
              <a:tr h="34790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11.280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en-US" altLang="ko-KR" sz="1200" b="0" baseline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21.894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10.559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479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16.353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 .001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1.104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5.959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4790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en-US" altLang="ko-KR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6.420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.943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.889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1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6259265" y="1778629"/>
            <a:ext cx="1296567" cy="2991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049143" y="1223262"/>
            <a:ext cx="3664173" cy="396095"/>
            <a:chOff x="1245434" y="1300707"/>
            <a:chExt cx="3929263" cy="3960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지역별 산불 발생여부에 미치는 영향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08113" y="1429189"/>
            <a:ext cx="4341352" cy="250854"/>
            <a:chOff x="518747" y="6237628"/>
            <a:chExt cx="4341352" cy="25085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34152" y="6243862"/>
              <a:ext cx="4275844" cy="244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8747" y="6237628"/>
              <a:ext cx="4341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99%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신뢰구간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</a:t>
              </a:r>
              <a:r>
                <a:rPr lang="en-US" altLang="ko-KR" sz="1000" i="1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p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≤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0.01 )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을 기준으로 유의한 영향을 미치는 요인을 파악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785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68535"/>
              </p:ext>
            </p:extLst>
          </p:nvPr>
        </p:nvGraphicFramePr>
        <p:xfrm>
          <a:off x="568174" y="1825585"/>
          <a:ext cx="10934955" cy="403229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68100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623188247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4091720411"/>
                    </a:ext>
                  </a:extLst>
                </a:gridCol>
              </a:tblGrid>
              <a:tr h="2572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변수들의 계수 값 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(Coefficient)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lnsWs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wind7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-.173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-.393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-.218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-.325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-.250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-.270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-.327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-.335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-.269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-.300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8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상관행렬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13937" y="5966077"/>
            <a:ext cx="3994389" cy="246512"/>
            <a:chOff x="145637" y="6067677"/>
            <a:chExt cx="3994389" cy="246512"/>
          </a:xfrm>
        </p:grpSpPr>
        <p:sp>
          <p:nvSpPr>
            <p:cNvPr id="4" name="직사각형 3"/>
            <p:cNvSpPr/>
            <p:nvPr/>
          </p:nvSpPr>
          <p:spPr>
            <a:xfrm>
              <a:off x="1258603" y="6095660"/>
              <a:ext cx="176497" cy="165439"/>
            </a:xfrm>
            <a:prstGeom prst="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68303" y="6095660"/>
              <a:ext cx="176497" cy="165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35100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0.01 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57326" y="6067968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0.1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5637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Cell Color  :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2709949" y="2086758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7828049" y="2086758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090062" y="1215822"/>
            <a:ext cx="3404754" cy="530012"/>
            <a:chOff x="7734300" y="1134395"/>
            <a:chExt cx="3404754" cy="45333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34300" y="1144242"/>
              <a:ext cx="3396441" cy="419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가지 변수가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지역에서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전반적으로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산불발생 여부와 관련하여 유의한 결과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보임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553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179313"/>
              </p:ext>
            </p:extLst>
          </p:nvPr>
        </p:nvGraphicFramePr>
        <p:xfrm>
          <a:off x="568174" y="1825585"/>
          <a:ext cx="10934955" cy="403229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68100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1211459294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623188247"/>
                    </a:ext>
                  </a:extLst>
                </a:gridCol>
                <a:gridCol w="732426">
                  <a:extLst>
                    <a:ext uri="{9D8B030D-6E8A-4147-A177-3AD203B41FA5}">
                      <a16:colId xmlns:a16="http://schemas.microsoft.com/office/drawing/2014/main" val="2234613795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2341560209"/>
                    </a:ext>
                  </a:extLst>
                </a:gridCol>
                <a:gridCol w="732425">
                  <a:extLst>
                    <a:ext uri="{9D8B030D-6E8A-4147-A177-3AD203B41FA5}">
                      <a16:colId xmlns:a16="http://schemas.microsoft.com/office/drawing/2014/main" val="4091720411"/>
                    </a:ext>
                  </a:extLst>
                </a:gridCol>
              </a:tblGrid>
              <a:tr h="2572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No.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변수들의 계수 값 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(Coefficient)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37013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lnsWs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wind7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-.218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-.041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-.229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-.250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-.511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-.033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-.029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.221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-.440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-.047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-.327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-.004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-.335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.185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-.426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-.039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-.181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-.300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.123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-.293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-.148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-.389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.217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-.080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3701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.157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-.312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-.202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-.034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-.373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.232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.166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-.465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-.068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3437774" y="2084292"/>
            <a:ext cx="2201026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1235771" y="2085466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10745978" y="2085466"/>
            <a:ext cx="757151" cy="37862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13937" y="5966077"/>
            <a:ext cx="3994389" cy="246512"/>
            <a:chOff x="145637" y="6067677"/>
            <a:chExt cx="3994389" cy="246512"/>
          </a:xfrm>
        </p:grpSpPr>
        <p:sp>
          <p:nvSpPr>
            <p:cNvPr id="26" name="직사각형 25"/>
            <p:cNvSpPr/>
            <p:nvPr/>
          </p:nvSpPr>
          <p:spPr>
            <a:xfrm>
              <a:off x="1258603" y="6095660"/>
              <a:ext cx="176497" cy="165439"/>
            </a:xfrm>
            <a:prstGeom prst="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668303" y="6095660"/>
              <a:ext cx="176497" cy="165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35100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0.01 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57326" y="6067968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p-value  &gt;  0.1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5637" y="6067677"/>
              <a:ext cx="12827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Cell Color  :</a:t>
              </a:r>
              <a:endPara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상관행렬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073436" y="1009699"/>
            <a:ext cx="3429693" cy="747089"/>
            <a:chOff x="7742613" y="1134395"/>
            <a:chExt cx="3429693" cy="639009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742613" y="1134395"/>
              <a:ext cx="3396441" cy="63900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775865" y="1151115"/>
              <a:ext cx="3396441" cy="605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sumRn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noRn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가지 변수는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지역별로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부호가 일정하지 않아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산불 발생에 미치는 영향이 분명하지 않음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749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6455397" y="273732"/>
          <a:ext cx="534119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203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979492">
                  <a:extLst>
                    <a:ext uri="{9D8B030D-6E8A-4147-A177-3AD203B41FA5}">
                      <a16:colId xmlns:a16="http://schemas.microsoft.com/office/drawing/2014/main" val="7970404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개요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내용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분석 결과 해석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167880" cy="329744"/>
            <a:chOff x="4534504" y="218350"/>
            <a:chExt cx="1167880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통계 분석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2697829" y="70471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1912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분석 결과 해석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836993"/>
              </p:ext>
            </p:extLst>
          </p:nvPr>
        </p:nvGraphicFramePr>
        <p:xfrm>
          <a:off x="531743" y="1749198"/>
          <a:ext cx="11072824" cy="45336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260099">
                  <a:extLst>
                    <a:ext uri="{9D8B030D-6E8A-4147-A177-3AD203B41FA5}">
                      <a16:colId xmlns:a16="http://schemas.microsoft.com/office/drawing/2014/main" val="3953743219"/>
                    </a:ext>
                  </a:extLst>
                </a:gridCol>
                <a:gridCol w="7044587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2768138">
                  <a:extLst>
                    <a:ext uri="{9D8B030D-6E8A-4147-A177-3AD203B41FA5}">
                      <a16:colId xmlns:a16="http://schemas.microsoft.com/office/drawing/2014/main" val="1615921760"/>
                    </a:ext>
                  </a:extLst>
                </a:gridCol>
              </a:tblGrid>
              <a:tr h="34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발생확률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예측 모델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en-US" altLang="ko-KR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Logisitic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Regression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설명 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6250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159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4339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9752"/>
                  </a:ext>
                </a:extLst>
              </a:tr>
              <a:tr h="4402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50" b="1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98469"/>
                  </a:ext>
                </a:extLst>
              </a:tr>
              <a:tr h="497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233702"/>
                  </a:ext>
                </a:extLst>
              </a:tr>
              <a:tr h="450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446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9319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049143" y="1188339"/>
            <a:ext cx="3539847" cy="396095"/>
            <a:chOff x="1245434" y="1300707"/>
            <a:chExt cx="3929263" cy="39609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회귀모델식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 산출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04392" y="3438637"/>
            <a:ext cx="6497731" cy="549559"/>
            <a:chOff x="1352464" y="3373893"/>
            <a:chExt cx="6497731" cy="549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352464" y="3373893"/>
                  <a:ext cx="6497731" cy="31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𝒆𝒙𝒑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{− (</m:t>
                            </m:r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𝟏𝟐𝟓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 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𝟎𝟔𝟗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𝒎𝒊𝒏𝑻𝒂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d>
                                  <m:dPr>
                                    <m:ctrlP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𝟏𝟎𝟓</m:t>
                                    </m:r>
                                    <m:r>
                                      <a:rPr lang="ko-KR" altLang="en-US" sz="1050" b="1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𝒎𝒂𝒙𝑻𝒂</m:t>
                                    </m:r>
                                  </m:e>
                                </m:d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𝟐𝟓𝟏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𝒎𝒂𝒙𝒍𝒏𝒔𝑾𝒔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𝟗𝟏𝟗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𝒂𝒗𝒈𝑾𝒔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/>
                            </m:sSup>
                          </m:e>
                          <m:sup/>
                        </m:sSup>
                      </m:oMath>
                    </m:oMathPara>
                  </a14:m>
                  <a:endParaRPr lang="ko-KR" altLang="en-US" sz="1050" b="1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2464" y="3373893"/>
                  <a:ext cx="6497731" cy="314060"/>
                </a:xfrm>
                <a:prstGeom prst="rect">
                  <a:avLst/>
                </a:prstGeom>
                <a:blipFill>
                  <a:blip r:embed="rId3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608692" y="3665689"/>
                  <a:ext cx="5985273" cy="257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𝟎𝟑𝟎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𝒎𝒊𝒏𝑹𝒉𝒎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𝟎𝟒𝟗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𝒆𝒇𝒇𝑹𝒉𝒎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𝟎𝟕𝟗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𝒔𝒖𝒎𝑹𝒏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𝟏𝟖𝟔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𝒎𝒂𝒙𝒘𝒊𝒏𝒅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))}</m:t>
                                </m:r>
                              </m:e>
                              <m:sup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ko-KR" altLang="en-US" sz="1050" b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692" y="3665689"/>
                  <a:ext cx="5985273" cy="257763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996465" y="2049091"/>
                <a:ext cx="6497731" cy="31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𝟏𝟔𝟕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𝟑𝟓𝟗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𝟒𝟎𝟒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𝒎𝒂𝒙𝑻𝒂</m:t>
                                  </m:r>
                                </m:e>
                              </m:d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𝟏𝟑𝟏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𝒎𝒂𝒙𝒍𝒏𝒔𝑾𝒔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/>
                          </m:sSup>
                        </m:e>
                        <m:sup/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65" y="2049091"/>
                <a:ext cx="6497731" cy="314060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252695" y="2326498"/>
                <a:ext cx="5985273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𝒎𝒊𝒏𝑹𝒉𝒎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𝟎𝟔𝟖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𝟎𝟒𝟓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695" y="2326498"/>
                <a:ext cx="5985273" cy="257763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853010" y="2541659"/>
                <a:ext cx="6497731" cy="314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𝟒𝟏𝟐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𝟏𝟔𝟗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𝒎𝒊𝒏𝑻𝒂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𝟏𝟗𝟗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𝒎𝒂𝒙𝑻𝒂</m:t>
                                  </m:r>
                                </m:e>
                              </m:d>
                            </m:e>
                            <m:sup/>
                          </m:sSup>
                        </m:e>
                        <m:sup/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10" y="2541659"/>
                <a:ext cx="6497731" cy="314060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109238" y="2833455"/>
                <a:ext cx="5985273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𝟎𝟗𝟔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𝟗𝟓𝟗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𝑹𝒏𝒕𝒇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238" y="2833455"/>
                <a:ext cx="5985273" cy="257763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853010" y="3153577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𝟔𝟓𝟏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𝟎𝟓𝟗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40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10" y="3153577"/>
                <a:ext cx="6497731" cy="257763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29641" y="4072600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𝟗𝟏𝟕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𝟎𝟔𝟔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𝟓𝟖𝟑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𝟏𝟐𝟒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050" b="1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41" y="4072600"/>
                <a:ext cx="6497731" cy="257763"/>
              </a:xfrm>
              <a:prstGeom prst="rect">
                <a:avLst/>
              </a:prstGeom>
              <a:blipFill>
                <a:blip r:embed="rId10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839167" y="4523535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𝟒𝟒𝟗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𝟒𝟏𝟕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𝒂𝒗𝒈𝑾𝒔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𝟎𝟐𝟑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050" b="1" dirty="0"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67" y="4523535"/>
                <a:ext cx="6497731" cy="257763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57785" y="5919136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𝟐𝟒𝟎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 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𝟎𝟔𝟎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𝟎𝟑𝟖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𝒂𝒗𝒈𝑹𝒉𝒎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𝟎𝟓𝟗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40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785" y="5919136"/>
                <a:ext cx="6497731" cy="257763"/>
              </a:xfrm>
              <a:prstGeom prst="rect">
                <a:avLst/>
              </a:prstGeom>
              <a:blipFill>
                <a:blip r:embed="rId1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80663" y="5460706"/>
                <a:ext cx="6497731" cy="2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{− (</m:t>
                          </m:r>
                          <m:sSup>
                            <m:sSupPr>
                              <m:ctrlP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𝟏𝟖𝟏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 +(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𝟎𝟑𝟕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𝒎𝒂𝒙𝑻𝒂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d>
                                <m:dPr>
                                  <m:ctrlP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𝟎𝟖𝟎</m:t>
                                  </m:r>
                                  <m:r>
                                    <a:rPr lang="ko-KR" altLang="en-US" sz="105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ko-KR" sz="1050" b="1" i="1">
                                      <a:latin typeface="Cambria Math" panose="02040503050406030204" pitchFamily="18" charset="0"/>
                                    </a:rPr>
                                    <m:t>𝒎𝒊𝒏𝑹𝒉𝒎</m:t>
                                  </m:r>
                                </m:e>
                              </m:d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𝟎𝟔𝟐</m:t>
                              </m:r>
                              <m:r>
                                <a:rPr lang="ko-KR" altLang="en-US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𝒆𝒇𝒇𝑹𝒉𝒎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𝟎𝟑𝟔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𝒔𝒖𝒎𝑹𝒏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))}</m:t>
                              </m:r>
                            </m:e>
                            <m:sup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05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sz="105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0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ko-KR" sz="1050" b="1" dirty="0">
                  <a:solidFill>
                    <a:sysClr val="windowText" lastClr="00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63" y="5460706"/>
                <a:ext cx="6497731" cy="257763"/>
              </a:xfrm>
              <a:prstGeom prst="rect">
                <a:avLst/>
              </a:prstGeom>
              <a:blipFill>
                <a:blip r:embed="rId13"/>
                <a:stretch>
                  <a:fillRect l="-3940" r="-300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/>
          <p:cNvGrpSpPr/>
          <p:nvPr/>
        </p:nvGrpSpPr>
        <p:grpSpPr>
          <a:xfrm>
            <a:off x="1683089" y="4839296"/>
            <a:ext cx="6497731" cy="524845"/>
            <a:chOff x="1131161" y="4893085"/>
            <a:chExt cx="6497731" cy="524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1131161" y="4893085"/>
                  <a:ext cx="6497731" cy="314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ko-KR" sz="105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𝒆𝒙𝒑</m:t>
                            </m:r>
                            <m:r>
                              <a:rPr lang="en-US" altLang="ko-KR" sz="1050" b="1" i="1">
                                <a:latin typeface="Cambria Math" panose="02040503050406030204" pitchFamily="18" charset="0"/>
                              </a:rPr>
                              <m:t>{− (</m:t>
                            </m:r>
                            <m:sSup>
                              <m:sSupPr>
                                <m:ctrlP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𝟏𝟓𝟎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 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𝟐𝟑𝟐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𝒂𝒗𝒈𝑻𝒂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d>
                                  <m:dPr>
                                    <m:ctrlP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𝟐𝟔𝟏</m:t>
                                    </m:r>
                                    <m:r>
                                      <a:rPr lang="ko-KR" altLang="en-US" sz="1050" b="1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altLang="ko-KR" sz="1050" b="1" i="1">
                                        <a:latin typeface="Cambria Math" panose="02040503050406030204" pitchFamily="18" charset="0"/>
                                      </a:rPr>
                                      <m:t>𝒎𝒂𝒙𝑻𝒂</m:t>
                                    </m:r>
                                  </m:e>
                                </m:d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𝟏𝟏𝟐</m:t>
                                </m:r>
                                <m:r>
                                  <a:rPr lang="ko-KR" altLang="en-US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𝒎𝒂𝒙𝒍𝒏𝒔𝑾𝒔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e>
                              <m:sup/>
                            </m:sSup>
                          </m:e>
                          <m:sup/>
                        </m:sSup>
                      </m:oMath>
                    </m:oMathPara>
                  </a14:m>
                  <a:endParaRPr lang="en-US" altLang="ko-KR" sz="1400" dirty="0">
                    <a:solidFill>
                      <a:sysClr val="windowText" lastClr="00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161" y="4893085"/>
                  <a:ext cx="6497731" cy="314060"/>
                </a:xfrm>
                <a:prstGeom prst="rect">
                  <a:avLst/>
                </a:prstGeom>
                <a:blipFill>
                  <a:blip r:embed="rId14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387389" y="5160167"/>
                  <a:ext cx="5985273" cy="2577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05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sz="105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𝟎𝟗𝟔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𝒆𝒇𝒇𝑹𝒉𝒎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)−(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𝟎𝟕𝟗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𝒔𝒖𝒎𝑹𝒏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))}</m:t>
                                </m:r>
                              </m:e>
                              <m:sup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5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ko-KR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sz="10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altLang="ko-KR" sz="1400" dirty="0">
                    <a:solidFill>
                      <a:sysClr val="windowText" lastClr="00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7389" y="5160167"/>
                  <a:ext cx="5985273" cy="257763"/>
                </a:xfrm>
                <a:prstGeom prst="rect">
                  <a:avLst/>
                </a:prstGeom>
                <a:blipFill>
                  <a:blip r:embed="rId15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그룹 32"/>
          <p:cNvGrpSpPr/>
          <p:nvPr/>
        </p:nvGrpSpPr>
        <p:grpSpPr>
          <a:xfrm>
            <a:off x="8899199" y="2090849"/>
            <a:ext cx="2627611" cy="471297"/>
            <a:chOff x="7733387" y="1094977"/>
            <a:chExt cx="3405667" cy="49275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733387" y="1094977"/>
              <a:ext cx="3396440" cy="42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893825" y="2684012"/>
            <a:ext cx="2627611" cy="502701"/>
            <a:chOff x="7733387" y="1277491"/>
            <a:chExt cx="3405667" cy="525588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7742612" y="1296113"/>
              <a:ext cx="3396442" cy="2916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33387" y="1277491"/>
              <a:ext cx="3396440" cy="52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Rntf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904572" y="3127552"/>
            <a:ext cx="2627611" cy="297517"/>
            <a:chOff x="7733387" y="1094977"/>
            <a:chExt cx="3405667" cy="31106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904572" y="4047781"/>
            <a:ext cx="2627611" cy="297517"/>
            <a:chOff x="7733387" y="1094977"/>
            <a:chExt cx="3405667" cy="311062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904572" y="4496019"/>
            <a:ext cx="2627611" cy="297517"/>
            <a:chOff x="7733387" y="1094977"/>
            <a:chExt cx="3405667" cy="311062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898954" y="5883506"/>
            <a:ext cx="2627611" cy="297517"/>
            <a:chOff x="7733387" y="1094977"/>
            <a:chExt cx="3405667" cy="311062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7742612" y="1134395"/>
              <a:ext cx="3396442" cy="2716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33387" y="1094977"/>
              <a:ext cx="3396440" cy="31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8907516" y="5443765"/>
            <a:ext cx="2627611" cy="502702"/>
            <a:chOff x="7733387" y="1277491"/>
            <a:chExt cx="3405667" cy="525588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7742612" y="1296113"/>
              <a:ext cx="3396442" cy="2916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733387" y="1277491"/>
              <a:ext cx="3396440" cy="52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8914146" y="4876137"/>
            <a:ext cx="2627611" cy="502702"/>
            <a:chOff x="7733387" y="1094977"/>
            <a:chExt cx="3405667" cy="525589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733387" y="1094977"/>
              <a:ext cx="3396441" cy="525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900885" y="3505689"/>
            <a:ext cx="2627611" cy="707886"/>
            <a:chOff x="7733387" y="1094977"/>
            <a:chExt cx="3405667" cy="740115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733387" y="1094977"/>
              <a:ext cx="3396441" cy="74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maxTa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maxlnsWs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avgWs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 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minRhm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en-US" altLang="ko-KR" sz="1000" dirty="0" err="1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effRhm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, sumRn7, maxwind7</a:t>
              </a:r>
              <a:endPara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192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6601551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172420" y="5204320"/>
            <a:ext cx="10033136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141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895784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522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97682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5889006" y="2155231"/>
            <a:ext cx="2273430" cy="2472354"/>
            <a:chOff x="220638" y="2166908"/>
            <a:chExt cx="2273430" cy="2472354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73228" y="2526810"/>
              <a:ext cx="1096454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509838" y="3122953"/>
              <a:ext cx="1621289" cy="1120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4.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818178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907435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561567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8327187" y="2940642"/>
            <a:ext cx="1771715" cy="1677089"/>
            <a:chOff x="8324414" y="282832"/>
            <a:chExt cx="1771715" cy="1677089"/>
          </a:xfrm>
        </p:grpSpPr>
        <p:grpSp>
          <p:nvGrpSpPr>
            <p:cNvPr id="92" name="그룹 91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1382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143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15751" y="2682676"/>
            <a:ext cx="1689346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 및 전처리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011466" y="2682676"/>
            <a:ext cx="1719411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 분리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Train / Test )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98316" y="2682674"/>
            <a:ext cx="3627912" cy="9144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Model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생성 및 학습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/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/ </a:t>
            </a:r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 지역에 대해 모델을</a:t>
            </a:r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각각 생성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495092" y="2682675"/>
            <a:ext cx="1916119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평가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Accuracy / ROC - AUC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888524" y="4271778"/>
            <a:ext cx="1258210" cy="58874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Train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` 13 ~ ` 20 )</a:t>
            </a:r>
            <a:endParaRPr lang="en-US" altLang="ko-KR" sz="8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62337" y="1767086"/>
            <a:ext cx="1258460" cy="58874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Test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` 21 ~ ` 22 )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314398" y="3812303"/>
            <a:ext cx="1339414" cy="656229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오버샘플링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SMOTE * )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35" name="직선 화살표 연결선 34"/>
          <p:cNvCxnSpPr>
            <a:stCxn id="29" idx="3"/>
            <a:endCxn id="30" idx="1"/>
          </p:cNvCxnSpPr>
          <p:nvPr/>
        </p:nvCxnSpPr>
        <p:spPr>
          <a:xfrm flipV="1">
            <a:off x="4730877" y="3139875"/>
            <a:ext cx="5674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6" idx="3"/>
            <a:endCxn id="29" idx="1"/>
          </p:cNvCxnSpPr>
          <p:nvPr/>
        </p:nvCxnSpPr>
        <p:spPr>
          <a:xfrm>
            <a:off x="2405097" y="3139876"/>
            <a:ext cx="6063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0"/>
            <a:endCxn id="33" idx="1"/>
          </p:cNvCxnSpPr>
          <p:nvPr/>
        </p:nvCxnSpPr>
        <p:spPr>
          <a:xfrm rot="5400000" flipH="1" flipV="1">
            <a:off x="4856145" y="1076485"/>
            <a:ext cx="621218" cy="259116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9" idx="2"/>
            <a:endCxn id="32" idx="1"/>
          </p:cNvCxnSpPr>
          <p:nvPr/>
        </p:nvCxnSpPr>
        <p:spPr>
          <a:xfrm rot="16200000" flipH="1">
            <a:off x="3895311" y="3572937"/>
            <a:ext cx="969074" cy="101735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0" idx="3"/>
            <a:endCxn id="31" idx="1"/>
          </p:cNvCxnSpPr>
          <p:nvPr/>
        </p:nvCxnSpPr>
        <p:spPr>
          <a:xfrm>
            <a:off x="8926228" y="3139875"/>
            <a:ext cx="5688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3" idx="3"/>
            <a:endCxn id="31" idx="0"/>
          </p:cNvCxnSpPr>
          <p:nvPr/>
        </p:nvCxnSpPr>
        <p:spPr>
          <a:xfrm>
            <a:off x="7720797" y="2061458"/>
            <a:ext cx="2732355" cy="62121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2" idx="3"/>
            <a:endCxn id="30" idx="2"/>
          </p:cNvCxnSpPr>
          <p:nvPr/>
        </p:nvCxnSpPr>
        <p:spPr>
          <a:xfrm flipV="1">
            <a:off x="6146734" y="3597075"/>
            <a:ext cx="965538" cy="96907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715751" y="5007158"/>
            <a:ext cx="7801948" cy="1431161"/>
            <a:chOff x="282633" y="4094556"/>
            <a:chExt cx="7575974" cy="143116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575974" cy="14311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SMOTE (Synthetic Minority Over-sampling Technique)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오버샘플링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기법의 하나로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발생과 관련된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더미 종속변수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fire_occur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)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데이터의 불균형 해결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위해 사용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SMOTE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오버샘플링의 단점인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과적합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Over-Fitting 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보완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할 수 있는 방법으로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자료를 복제하는 것이 아니며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기존의 자료를 적절히 조합하여 새로운 샘플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만든다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en-US" altLang="ko-KR" sz="3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훈련 및 평가 순서도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601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72628" y="2464747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endParaRPr lang="en-US" altLang="ko-KR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LR )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생성 및 학습</a:t>
              </a:r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5497680" y="4208743"/>
            <a:ext cx="2157061" cy="6376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XGBC )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497680" y="5080388"/>
            <a:ext cx="2157061" cy="6191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LGBC )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774350" y="2564524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지도학습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70319" y="3576427"/>
            <a:ext cx="1353613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ML )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774350" y="4719963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앙상블 기법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Boosting</a:t>
            </a:r>
          </a:p>
        </p:txBody>
      </p:sp>
      <p:cxnSp>
        <p:nvCxnSpPr>
          <p:cNvPr id="59" name="직선 화살표 연결선 58"/>
          <p:cNvCxnSpPr>
            <a:stCxn id="54" idx="3"/>
            <a:endCxn id="30" idx="1"/>
          </p:cNvCxnSpPr>
          <p:nvPr/>
        </p:nvCxnSpPr>
        <p:spPr>
          <a:xfrm flipV="1">
            <a:off x="4679018" y="2798489"/>
            <a:ext cx="793610" cy="6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8" idx="3"/>
            <a:endCxn id="52" idx="1"/>
          </p:cNvCxnSpPr>
          <p:nvPr/>
        </p:nvCxnSpPr>
        <p:spPr>
          <a:xfrm flipV="1">
            <a:off x="4679018" y="4527579"/>
            <a:ext cx="818662" cy="43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8" idx="3"/>
            <a:endCxn id="53" idx="1"/>
          </p:cNvCxnSpPr>
          <p:nvPr/>
        </p:nvCxnSpPr>
        <p:spPr>
          <a:xfrm>
            <a:off x="4679018" y="4960661"/>
            <a:ext cx="818662" cy="429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7" idx="3"/>
            <a:endCxn id="54" idx="1"/>
          </p:cNvCxnSpPr>
          <p:nvPr/>
        </p:nvCxnSpPr>
        <p:spPr>
          <a:xfrm flipV="1">
            <a:off x="1923932" y="2805222"/>
            <a:ext cx="850418" cy="10119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7" idx="3"/>
            <a:endCxn id="58" idx="1"/>
          </p:cNvCxnSpPr>
          <p:nvPr/>
        </p:nvCxnSpPr>
        <p:spPr>
          <a:xfrm>
            <a:off x="1923932" y="3817125"/>
            <a:ext cx="850418" cy="1143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8419641" y="4146535"/>
            <a:ext cx="2406940" cy="1692305"/>
            <a:chOff x="8485500" y="4146535"/>
            <a:chExt cx="2406940" cy="169230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b="18354"/>
            <a:stretch/>
          </p:blipFill>
          <p:spPr>
            <a:xfrm>
              <a:off x="8485500" y="4330685"/>
              <a:ext cx="2406940" cy="1508155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883667" y="4146535"/>
              <a:ext cx="165676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Regression Tree</a:t>
              </a:r>
              <a:endPara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10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8444488" y="2629385"/>
            <a:ext cx="2403405" cy="351671"/>
          </a:xfrm>
          <a:prstGeom prst="roundRect">
            <a:avLst/>
          </a:prstGeom>
          <a:solidFill>
            <a:srgbClr val="F8D0A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 베이스라인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(Baseline)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모델로 사용</a:t>
            </a:r>
          </a:p>
        </p:txBody>
      </p:sp>
    </p:spTree>
    <p:extLst>
      <p:ext uri="{BB962C8B-B14F-4D97-AF65-F5344CB8AC3E}">
        <p14:creationId xmlns:p14="http://schemas.microsoft.com/office/powerpoint/2010/main" val="1719010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생성 및 학습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69877" y="1939187"/>
            <a:ext cx="2038203" cy="571491"/>
            <a:chOff x="1165555" y="4933184"/>
            <a:chExt cx="2038203" cy="28989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26920"/>
              <a:ext cx="1927929" cy="936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Logistic Regression ( LR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52385" y="3467159"/>
            <a:ext cx="2038203" cy="571491"/>
            <a:chOff x="1165555" y="4933184"/>
            <a:chExt cx="2038203" cy="289899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88796"/>
              <a:ext cx="1927929" cy="187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XGBoost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Classifier</a:t>
              </a:r>
            </a:p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XGBC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52384" y="4974613"/>
            <a:ext cx="2038203" cy="571491"/>
            <a:chOff x="1165555" y="4933184"/>
            <a:chExt cx="2038203" cy="289899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88796"/>
              <a:ext cx="1927929" cy="187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LightGBM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Classifier</a:t>
              </a:r>
            </a:p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 LGBC )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76500" y="1842202"/>
            <a:ext cx="3069641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로지스틱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회귀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Logistic Regression)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의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시그모이드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Sigmoid )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함수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최적선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찾음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임계값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Threshold Value )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기준으로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이진 분류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산불 발생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미발생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예측 성능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확인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65151" y="3367706"/>
            <a:ext cx="3069641" cy="1223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균형 트리 분할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Level Wise 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방식 사용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트리의 균형을 맞추면서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지속적으로 분할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가중치 부여를 경사하강법을 이용하여 진행하여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과적합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(Overfitting)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을 방지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869" y="2544569"/>
            <a:ext cx="2029108" cy="11526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920" y="4623456"/>
            <a:ext cx="3069731" cy="131665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86040" y="2340623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균형 트리 분할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Level Wise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018148" y="4408842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리프 중심 트리 분할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Leaf Wise )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669219" y="1939187"/>
            <a:ext cx="2277967" cy="18573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11" name="직사각형 110"/>
          <p:cNvSpPr/>
          <p:nvPr/>
        </p:nvSpPr>
        <p:spPr>
          <a:xfrm>
            <a:off x="7176443" y="4028915"/>
            <a:ext cx="3228975" cy="21106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86040" y="2162368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62547" y="4226316"/>
            <a:ext cx="165676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3171818" y="4897811"/>
            <a:ext cx="3069641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endParaRPr lang="en-US" altLang="ko-KR" sz="3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52A32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리프 중심 트리 분할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Leaf Wise ) 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방식 사용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트리의 균형을 맞추지 않고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최대 </a:t>
            </a:r>
            <a:r>
              <a:rPr lang="ko-KR" altLang="en-US" sz="11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손실값을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가지는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리프 노드를 지속적으로 분할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3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 예측 오류 손실을 최소화 </a:t>
            </a:r>
            <a:r>
              <a:rPr lang="en-US" altLang="ko-KR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1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속도가 빨라 시간 절약</a:t>
            </a:r>
            <a:endParaRPr lang="en-US" altLang="ko-KR" sz="11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4800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123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27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634858" y="3732415"/>
            <a:ext cx="10828864" cy="2653435"/>
            <a:chOff x="691290" y="3941695"/>
            <a:chExt cx="10828864" cy="265343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9017558" y="3941695"/>
              <a:ext cx="2502596" cy="265343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3437747" y="3941696"/>
              <a:ext cx="2391910" cy="2653434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6175412" y="3941695"/>
              <a:ext cx="2502596" cy="265343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53562BF-1DBA-40B7-B119-C8B73CD5103C}"/>
                </a:ext>
              </a:extLst>
            </p:cNvPr>
            <p:cNvSpPr/>
            <p:nvPr/>
          </p:nvSpPr>
          <p:spPr>
            <a:xfrm>
              <a:off x="691290" y="3941697"/>
              <a:ext cx="2391910" cy="2653433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808175-D86E-405D-AA51-7BA9711FD387}"/>
                </a:ext>
              </a:extLst>
            </p:cNvPr>
            <p:cNvSpPr txBox="1"/>
            <p:nvPr/>
          </p:nvSpPr>
          <p:spPr>
            <a:xfrm>
              <a:off x="944338" y="4795109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사업목적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9D8E46-2AFC-4552-B5D1-BC9D055E7D6C}"/>
                </a:ext>
              </a:extLst>
            </p:cNvPr>
            <p:cNvSpPr txBox="1"/>
            <p:nvPr/>
          </p:nvSpPr>
          <p:spPr>
            <a:xfrm>
              <a:off x="756847" y="5140312"/>
              <a:ext cx="227903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 산림지역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선제적 산불 대응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산불피해현황 파악 및 대응체계 분석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 산불예방 업무에 적용할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 구축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15FFB3-2C44-4221-9786-A8D533172581}"/>
                </a:ext>
              </a:extLst>
            </p:cNvPr>
            <p:cNvSpPr txBox="1"/>
            <p:nvPr/>
          </p:nvSpPr>
          <p:spPr>
            <a:xfrm>
              <a:off x="3660803" y="4795109"/>
              <a:ext cx="775853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제안 개요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3496238" y="5140312"/>
              <a:ext cx="231034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과업명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강원도지역 산불발생예측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및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              산불분류모델 개발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사업기간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23.05.22 ~ 23.06.23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사업비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84,000,000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원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5B739D-6450-4B0D-A5AC-D09473BF18F6}"/>
                </a:ext>
              </a:extLst>
            </p:cNvPr>
            <p:cNvSpPr txBox="1"/>
            <p:nvPr/>
          </p:nvSpPr>
          <p:spPr>
            <a:xfrm>
              <a:off x="6388286" y="4795109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주요과업</a:t>
              </a:r>
              <a:endPara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32" name="그래픽 88">
              <a:extLst>
                <a:ext uri="{FF2B5EF4-FFF2-40B4-BE49-F238E27FC236}">
                  <a16:creationId xmlns:a16="http://schemas.microsoft.com/office/drawing/2014/main" id="{AE4DD8A7-EA8B-4FB3-ACE7-72E77BE3B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08038" y="4091562"/>
              <a:ext cx="602522" cy="602522"/>
            </a:xfrm>
            <a:prstGeom prst="rect">
              <a:avLst/>
            </a:prstGeom>
            <a:noFill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5B739D-6450-4B0D-A5AC-D09473BF18F6}"/>
                </a:ext>
              </a:extLst>
            </p:cNvPr>
            <p:cNvSpPr txBox="1"/>
            <p:nvPr/>
          </p:nvSpPr>
          <p:spPr>
            <a:xfrm>
              <a:off x="9241058" y="4784092"/>
              <a:ext cx="730969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기대효과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6244147" y="5140311"/>
              <a:ext cx="2433361" cy="13849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산림청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기상청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API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공공데이터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활용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강원도 산불피해현황 및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기상요인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파악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공간정보 분석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지도시각화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발생 예측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분류모델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개발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 성능평가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6A06B0-0B92-488A-9D50-28672FA34B95}"/>
                </a:ext>
              </a:extLst>
            </p:cNvPr>
            <p:cNvSpPr txBox="1"/>
            <p:nvPr/>
          </p:nvSpPr>
          <p:spPr>
            <a:xfrm>
              <a:off x="9075716" y="5134285"/>
              <a:ext cx="2325981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산불예방 및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현장 대응체계 고도화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‘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진화자원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배치 의사결정시스템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’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활용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선제적 산불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예방체계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마련계획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수립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" name="그래픽 88">
              <a:extLst>
                <a:ext uri="{FF2B5EF4-FFF2-40B4-BE49-F238E27FC236}">
                  <a16:creationId xmlns:a16="http://schemas.microsoft.com/office/drawing/2014/main" id="{6E0B0361-2B5B-43A8-FC9B-63736EEFA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2439" y="4092962"/>
              <a:ext cx="602522" cy="602522"/>
            </a:xfrm>
            <a:prstGeom prst="rect">
              <a:avLst/>
            </a:prstGeom>
            <a:noFill/>
          </p:spPr>
        </p:pic>
        <p:pic>
          <p:nvPicPr>
            <p:cNvPr id="4" name="그래픽 88">
              <a:extLst>
                <a:ext uri="{FF2B5EF4-FFF2-40B4-BE49-F238E27FC236}">
                  <a16:creationId xmlns:a16="http://schemas.microsoft.com/office/drawing/2014/main" id="{912E5873-A2EE-0753-132C-941D4454A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7649" y="4087934"/>
              <a:ext cx="602522" cy="602522"/>
            </a:xfrm>
            <a:prstGeom prst="rect">
              <a:avLst/>
            </a:prstGeom>
            <a:noFill/>
          </p:spPr>
        </p:pic>
        <p:pic>
          <p:nvPicPr>
            <p:cNvPr id="5" name="그래픽 88">
              <a:extLst>
                <a:ext uri="{FF2B5EF4-FFF2-40B4-BE49-F238E27FC236}">
                  <a16:creationId xmlns:a16="http://schemas.microsoft.com/office/drawing/2014/main" id="{15854150-6B1F-35D8-DDFE-13E8655E5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543" y="4097413"/>
              <a:ext cx="602522" cy="602522"/>
            </a:xfrm>
            <a:prstGeom prst="rect">
              <a:avLst/>
            </a:prstGeom>
            <a:noFill/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960923" y="1375643"/>
            <a:ext cx="15027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제안요청서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43640" y="1888120"/>
            <a:ext cx="5606823" cy="1636480"/>
            <a:chOff x="3069472" y="1888120"/>
            <a:chExt cx="5606823" cy="1636480"/>
          </a:xfrm>
        </p:grpSpPr>
        <p:grpSp>
          <p:nvGrpSpPr>
            <p:cNvPr id="48" name="그룹 47"/>
            <p:cNvGrpSpPr/>
            <p:nvPr/>
          </p:nvGrpSpPr>
          <p:grpSpPr>
            <a:xfrm>
              <a:off x="3258019" y="1947853"/>
              <a:ext cx="5247445" cy="1478061"/>
              <a:chOff x="3258019" y="1962397"/>
              <a:chExt cx="5247445" cy="1478061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3258019" y="1977974"/>
                <a:ext cx="5196197" cy="13564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5B739D-6450-4B0D-A5AC-D09473BF18F6}"/>
                  </a:ext>
                </a:extLst>
              </p:cNvPr>
              <p:cNvSpPr txBox="1"/>
              <p:nvPr/>
            </p:nvSpPr>
            <p:spPr>
              <a:xfrm>
                <a:off x="3347049" y="1962397"/>
                <a:ext cx="5107167" cy="4955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28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국립산림과학원 기술용역 입찰 공고</a:t>
                </a: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3347049" y="2409341"/>
                <a:ext cx="50587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3347049" y="2429660"/>
                <a:ext cx="50587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76A06B0-0B92-488A-9D50-28672FA34B95}"/>
                  </a:ext>
                </a:extLst>
              </p:cNvPr>
              <p:cNvSpPr txBox="1"/>
              <p:nvPr/>
            </p:nvSpPr>
            <p:spPr>
              <a:xfrm>
                <a:off x="3338257" y="2497892"/>
                <a:ext cx="5167207" cy="9425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입찰공고번호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20230522-00</a:t>
                </a:r>
              </a:p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공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     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고      명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강원도지역 산불발생예측 및 산불분류모델 개발 용역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CC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marL="171450" indent="-17145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수   요   기  관  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:  </a:t>
                </a:r>
                <a:r>
                  <a:rPr lang="ko-KR" altLang="en-US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00CC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국립산림과학원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CC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3069472" y="1888120"/>
              <a:ext cx="5606823" cy="1636480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61014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7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262607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496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예측 모델 생성 및 학습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23440" y="2586556"/>
            <a:ext cx="3120531" cy="1069499"/>
            <a:chOff x="7295319" y="4865790"/>
            <a:chExt cx="3120531" cy="106949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020816" y="5016894"/>
              <a:ext cx="721700" cy="214304"/>
            </a:xfrm>
            <a:prstGeom prst="round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568970" y="5189833"/>
              <a:ext cx="810636" cy="214304"/>
            </a:xfrm>
            <a:prstGeom prst="roundRect">
              <a:avLst/>
            </a:prstGeom>
            <a:solidFill>
              <a:srgbClr val="F8D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7295319" y="4865790"/>
              <a:ext cx="3120531" cy="1069499"/>
              <a:chOff x="5889772" y="1096191"/>
              <a:chExt cx="2511870" cy="802779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5904289" y="1194110"/>
                <a:ext cx="2497353" cy="704860"/>
                <a:chOff x="5413920" y="6066096"/>
                <a:chExt cx="2497353" cy="704860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5413920" y="6182548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Accuracy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496922" y="6309291"/>
                  <a:ext cx="12886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TN + FP + FN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6774958" y="6066096"/>
                  <a:ext cx="11363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TN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cxnSp>
              <p:nvCxnSpPr>
                <p:cNvPr id="35" name="직선 연결선 34"/>
                <p:cNvCxnSpPr/>
                <p:nvPr/>
              </p:nvCxnSpPr>
              <p:spPr>
                <a:xfrm>
                  <a:off x="6469936" y="6283626"/>
                  <a:ext cx="1269790" cy="7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직사각형 30"/>
              <p:cNvSpPr/>
              <p:nvPr/>
            </p:nvSpPr>
            <p:spPr>
              <a:xfrm>
                <a:off x="5889772" y="1096191"/>
                <a:ext cx="2511870" cy="6281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</p:grp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53615"/>
              </p:ext>
            </p:extLst>
          </p:nvPr>
        </p:nvGraphicFramePr>
        <p:xfrm>
          <a:off x="518746" y="2147237"/>
          <a:ext cx="4988026" cy="161882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80256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0256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</a:tblGrid>
              <a:tr h="360719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혼동행렬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Confusion Matrix 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예측값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3645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323838"/>
                  </a:ext>
                </a:extLst>
              </a:tr>
              <a:tr h="46082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실제값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Negative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  <a:tr h="460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Negative 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192859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84926"/>
              </p:ext>
            </p:extLst>
          </p:nvPr>
        </p:nvGraphicFramePr>
        <p:xfrm>
          <a:off x="518746" y="4503699"/>
          <a:ext cx="4988026" cy="161882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80256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0256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413757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</a:tblGrid>
              <a:tr h="360719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혼동행렬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Confusion Matrix 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예측값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33645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323838"/>
                  </a:ext>
                </a:extLst>
              </a:tr>
              <a:tr h="46082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실제값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TRUE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Negative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  <a:tr h="460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FALSE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FP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False Positive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TN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( True Negative 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192859"/>
                  </a:ext>
                </a:extLst>
              </a:tr>
            </a:tbl>
          </a:graphicData>
        </a:graphic>
      </p:graphicFrame>
      <p:grpSp>
        <p:nvGrpSpPr>
          <p:cNvPr id="48" name="그룹 47"/>
          <p:cNvGrpSpPr/>
          <p:nvPr/>
        </p:nvGrpSpPr>
        <p:grpSpPr>
          <a:xfrm>
            <a:off x="518746" y="1745396"/>
            <a:ext cx="2038203" cy="289899"/>
            <a:chOff x="1165555" y="4933184"/>
            <a:chExt cx="2038203" cy="289899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평가지표 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:  Accuracy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19481" y="4097364"/>
            <a:ext cx="2038203" cy="289899"/>
            <a:chOff x="1165555" y="4933184"/>
            <a:chExt cx="2038203" cy="289899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5007858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평가지표 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:   ROC - AUC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730413" y="4632383"/>
            <a:ext cx="4402360" cy="1377863"/>
            <a:chOff x="5910047" y="5260932"/>
            <a:chExt cx="4402360" cy="1377863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8183429" y="6028457"/>
              <a:ext cx="395871" cy="2475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958989" y="5351587"/>
              <a:ext cx="395871" cy="2475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172296" y="5509373"/>
              <a:ext cx="1324345" cy="2400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5910047" y="5260932"/>
              <a:ext cx="4173747" cy="1377863"/>
              <a:chOff x="5930904" y="1135324"/>
              <a:chExt cx="2331015" cy="1034241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936727" y="1206021"/>
                <a:ext cx="2325192" cy="447756"/>
                <a:chOff x="5446358" y="6078007"/>
                <a:chExt cx="2325192" cy="447756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5446358" y="6179232"/>
                  <a:ext cx="1136315" cy="346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✔  </a:t>
                  </a:r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TPR (Sensitivity)   =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482930" y="6309291"/>
                  <a:ext cx="1288620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+ FN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6585229" y="6078007"/>
                  <a:ext cx="1136315" cy="207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TP </a:t>
                  </a:r>
                  <a:endParaRPr lang="ko-KR" altLang="en-US" sz="1200" dirty="0"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cxnSp>
              <p:nvCxnSpPr>
                <p:cNvPr id="46" name="직선 연결선 45"/>
                <p:cNvCxnSpPr/>
                <p:nvPr/>
              </p:nvCxnSpPr>
              <p:spPr>
                <a:xfrm>
                  <a:off x="6469936" y="6283626"/>
                  <a:ext cx="460267" cy="2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직사각형 41"/>
              <p:cNvSpPr/>
              <p:nvPr/>
            </p:nvSpPr>
            <p:spPr>
              <a:xfrm>
                <a:off x="5930904" y="1135324"/>
                <a:ext cx="1738905" cy="10342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6172295" y="6176700"/>
              <a:ext cx="1518685" cy="249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23618" y="6158238"/>
              <a:ext cx="2034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FPR (1-Specuficity)   =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05097" y="6331508"/>
              <a:ext cx="2307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 + TN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188266" y="6023381"/>
              <a:ext cx="2034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FP 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7981831" y="6297316"/>
              <a:ext cx="824121" cy="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355" y="4097363"/>
            <a:ext cx="2723231" cy="2259523"/>
          </a:xfrm>
          <a:prstGeom prst="rect">
            <a:avLst/>
          </a:prstGeom>
        </p:spPr>
      </p:pic>
      <p:grpSp>
        <p:nvGrpSpPr>
          <p:cNvPr id="68" name="그룹 67"/>
          <p:cNvGrpSpPr/>
          <p:nvPr/>
        </p:nvGrpSpPr>
        <p:grpSpPr>
          <a:xfrm>
            <a:off x="1049143" y="1173384"/>
            <a:ext cx="3539847" cy="396095"/>
            <a:chOff x="1245434" y="1300707"/>
            <a:chExt cx="3929263" cy="39609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7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</a:t>
              </a:r>
            </a:p>
          </p:txBody>
        </p:sp>
      </p:grp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48118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049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509390" y="3412130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403920" y="2949282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315837" y="3429749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43693" y="294928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68118" y="2949284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83466" y="294928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986225" y="2949286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899775" y="2949287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15123" y="2949288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22" name="그룹 21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5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 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:  Accuracy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3115"/>
              </p:ext>
            </p:extLst>
          </p:nvPr>
        </p:nvGraphicFramePr>
        <p:xfrm>
          <a:off x="513937" y="1837306"/>
          <a:ext cx="10908720" cy="25644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30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474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LR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0.692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0.781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85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XGBC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0.922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75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LGBC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0.974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0.964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0.882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0.862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0.941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선택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&lt;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XGBC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&gt;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acc. =  0.98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0.89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XGBC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acc. = 0.94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949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34151" y="4477502"/>
            <a:ext cx="2117609" cy="2506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39337" y="4470016"/>
            <a:ext cx="211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Best Accuracy Score Model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290707" y="5818024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72225" y="5818024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461361" y="5809588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525822" y="5809588"/>
            <a:ext cx="289842" cy="20101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623271" y="5809588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708866" y="5812544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965778" y="5811140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806168" y="5818024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892145" y="5821268"/>
            <a:ext cx="28840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511352" y="5628842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9411923" y="5628082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319760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243463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177649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088573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3999497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917551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1843077" y="5627977"/>
            <a:ext cx="372586" cy="214304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03001" y="6227438"/>
            <a:ext cx="4733716" cy="251435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118741"/>
              </p:ext>
            </p:extLst>
          </p:nvPr>
        </p:nvGraphicFramePr>
        <p:xfrm>
          <a:off x="513937" y="4932396"/>
          <a:ext cx="10908720" cy="119643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 :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</a:t>
                      </a:r>
                      <a:r>
                        <a:rPr lang="ko-KR" altLang="en-US" sz="1200" b="0" baseline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미발생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: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발생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혼동 행렬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[ 707       15 ]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    4        4 ]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[ 618      101 ]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7         4 ]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[ 496  225 ]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0        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[ 554    152 ]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13       11 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[ 683     45 ]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1          1 ]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[ 506    210 ]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5        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[ 556     158 ]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3        13 ]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[ 551     156 ]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4        19 ]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[ 556     158 ]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[      3        13 ]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903297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82786" y="6232652"/>
            <a:ext cx="476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TN (True Negative) :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혼동행렬의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(0, 0)  /  TP (True Positive) :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혼동행렬의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(1, 1)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763044" y="4985995"/>
            <a:ext cx="871286" cy="525456"/>
            <a:chOff x="1763044" y="4853833"/>
            <a:chExt cx="871286" cy="525456"/>
          </a:xfrm>
        </p:grpSpPr>
        <p:sp>
          <p:nvSpPr>
            <p:cNvPr id="58" name="TextBox 57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722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849889" y="4985995"/>
            <a:ext cx="871286" cy="525456"/>
            <a:chOff x="1763044" y="4853833"/>
            <a:chExt cx="871286" cy="525456"/>
          </a:xfrm>
        </p:grpSpPr>
        <p:sp>
          <p:nvSpPr>
            <p:cNvPr id="64" name="TextBox 6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719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11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935400" y="4985995"/>
            <a:ext cx="871286" cy="525456"/>
            <a:chOff x="1763044" y="4853833"/>
            <a:chExt cx="871286" cy="525456"/>
          </a:xfrm>
        </p:grpSpPr>
        <p:sp>
          <p:nvSpPr>
            <p:cNvPr id="69" name="TextBox 6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721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020911" y="4985995"/>
            <a:ext cx="871286" cy="525456"/>
            <a:chOff x="1763044" y="4853833"/>
            <a:chExt cx="871286" cy="525456"/>
          </a:xfrm>
        </p:grpSpPr>
        <p:sp>
          <p:nvSpPr>
            <p:cNvPr id="74" name="TextBox 7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706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113419" y="4985995"/>
            <a:ext cx="871286" cy="525456"/>
            <a:chOff x="1763044" y="4853833"/>
            <a:chExt cx="871286" cy="525456"/>
          </a:xfrm>
        </p:grpSpPr>
        <p:sp>
          <p:nvSpPr>
            <p:cNvPr id="79" name="TextBox 7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728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7186877" y="4985995"/>
            <a:ext cx="871286" cy="525456"/>
            <a:chOff x="1763044" y="4853833"/>
            <a:chExt cx="871286" cy="525456"/>
          </a:xfrm>
        </p:grpSpPr>
        <p:sp>
          <p:nvSpPr>
            <p:cNvPr id="84" name="TextBox 8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271894" y="4985995"/>
            <a:ext cx="871286" cy="525456"/>
            <a:chOff x="1763044" y="4853833"/>
            <a:chExt cx="871286" cy="525456"/>
          </a:xfrm>
        </p:grpSpPr>
        <p:sp>
          <p:nvSpPr>
            <p:cNvPr id="89" name="TextBox 8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361917" y="4985995"/>
            <a:ext cx="871286" cy="525456"/>
            <a:chOff x="1763044" y="4853833"/>
            <a:chExt cx="871286" cy="525456"/>
          </a:xfrm>
        </p:grpSpPr>
        <p:sp>
          <p:nvSpPr>
            <p:cNvPr id="94" name="TextBox 93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707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23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10442415" y="4985995"/>
            <a:ext cx="871286" cy="525456"/>
            <a:chOff x="1763044" y="4853833"/>
            <a:chExt cx="871286" cy="525456"/>
          </a:xfrm>
        </p:grpSpPr>
        <p:sp>
          <p:nvSpPr>
            <p:cNvPr id="99" name="TextBox 98"/>
            <p:cNvSpPr txBox="1"/>
            <p:nvPr/>
          </p:nvSpPr>
          <p:spPr>
            <a:xfrm>
              <a:off x="1763044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0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807907" y="5090334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 :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943681" y="4853833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714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43681" y="5102290"/>
              <a:ext cx="690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16</a:t>
              </a:r>
              <a:endParaRPr lang="ko-KR" altLang="en-US" sz="12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4700722" y="4546273"/>
            <a:ext cx="2511622" cy="296055"/>
            <a:chOff x="4337309" y="4543064"/>
            <a:chExt cx="2511622" cy="296055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4337309" y="4543064"/>
              <a:ext cx="2511622" cy="2898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443048" y="4562120"/>
              <a:ext cx="2321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2021 ~ 22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년  산불 발생 관측 수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098198" y="1215822"/>
            <a:ext cx="3349573" cy="530012"/>
            <a:chOff x="7742613" y="1134395"/>
            <a:chExt cx="3422100" cy="453336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768272" y="1144242"/>
              <a:ext cx="3396441" cy="42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Accuracy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평가지표로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했을때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 전반적으로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XGBC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모델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선택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됨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281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499001" y="2465078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9403610" y="246738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325310" y="2468501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7243463" y="246581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158282" y="3422081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5065774" y="2460613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3991986" y="2465814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906475" y="2465815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49" name="그룹 48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5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평가지표 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:  ROC - AUC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1" name="모서리가 둥근 직사각형 110"/>
          <p:cNvSpPr/>
          <p:nvPr/>
        </p:nvSpPr>
        <p:spPr>
          <a:xfrm>
            <a:off x="1819630" y="3425367"/>
            <a:ext cx="767325" cy="2898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112" name="표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53173"/>
              </p:ext>
            </p:extLst>
          </p:nvPr>
        </p:nvGraphicFramePr>
        <p:xfrm>
          <a:off x="513937" y="1837306"/>
          <a:ext cx="10908720" cy="256440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0740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084220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530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474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LR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0.752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0.869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0.837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485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XGBC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0.807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0.686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0.639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0.658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0.659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0.759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0.747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0.770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475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LGBC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0.905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0.733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0.742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0.711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0.856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0.790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0.816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0.763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598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선택</a:t>
                      </a:r>
                      <a:endParaRPr lang="en-US" altLang="ko-KR" sz="1200" b="0" baseline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AUC = 0.91 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LGBC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0.79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&lt; LR 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AUC = 0.84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sp>
        <p:nvSpPr>
          <p:cNvPr id="135" name="모서리가 둥근 직사각형 134"/>
          <p:cNvSpPr/>
          <p:nvPr/>
        </p:nvSpPr>
        <p:spPr>
          <a:xfrm>
            <a:off x="534152" y="4477502"/>
            <a:ext cx="2246626" cy="2387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6" name="TextBox 135"/>
          <p:cNvSpPr txBox="1"/>
          <p:nvPr/>
        </p:nvSpPr>
        <p:spPr>
          <a:xfrm>
            <a:off x="539337" y="4470016"/>
            <a:ext cx="224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Score Model</a:t>
            </a:r>
            <a:endParaRPr lang="ko-KR" altLang="en-US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98198" y="1215822"/>
            <a:ext cx="3349573" cy="530012"/>
            <a:chOff x="7742613" y="1134395"/>
            <a:chExt cx="3422100" cy="45333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7742613" y="1134395"/>
              <a:ext cx="3396441" cy="453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68272" y="1144242"/>
              <a:ext cx="3396441" cy="42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✔ 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ROC - AUC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를 평가지표로 </a:t>
              </a:r>
              <a:r>
                <a:rPr lang="ko-KR" altLang="en-US" sz="10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했을때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     강원도 </a:t>
              </a:r>
              <a:r>
                <a:rPr lang="en-US" altLang="ko-KR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개 지역 전반적으로 </a:t>
              </a:r>
              <a:r>
                <a:rPr lang="en-US" altLang="ko-KR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LR 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모델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이</a:t>
              </a:r>
              <a:r>
                <a:rPr lang="ko-KR" altLang="en-US" sz="10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선택 </a:t>
              </a:r>
              <a:r>
                <a:rPr lang="ko-KR" altLang="en-US" sz="10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됨</a:t>
              </a:r>
              <a:endPara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735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377" y="4199468"/>
            <a:ext cx="3301260" cy="21308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57" y="4233926"/>
            <a:ext cx="3396486" cy="20964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1" y="4236294"/>
            <a:ext cx="3361866" cy="2094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954" y="1840087"/>
            <a:ext cx="3301260" cy="21335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356" y="1840088"/>
            <a:ext cx="3396486" cy="21339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94" y="1873899"/>
            <a:ext cx="3303783" cy="209976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Feature Importance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98226" y="3428515"/>
            <a:ext cx="1220268" cy="289899"/>
            <a:chOff x="8061208" y="4554933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55826" y="3417542"/>
            <a:ext cx="1220268" cy="289899"/>
            <a:chOff x="8061208" y="4554933"/>
            <a:chExt cx="2038203" cy="28989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013426" y="3428830"/>
            <a:ext cx="1220268" cy="289899"/>
            <a:chOff x="8061208" y="4554933"/>
            <a:chExt cx="2038203" cy="289899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698226" y="5763144"/>
            <a:ext cx="1220268" cy="289899"/>
            <a:chOff x="8061208" y="4554933"/>
            <a:chExt cx="2038203" cy="289899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55826" y="5786472"/>
            <a:ext cx="1220268" cy="289899"/>
            <a:chOff x="8061208" y="4554933"/>
            <a:chExt cx="2038203" cy="289899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0013426" y="5763025"/>
            <a:ext cx="1220268" cy="289899"/>
            <a:chOff x="8061208" y="4554933"/>
            <a:chExt cx="2038203" cy="289899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sp>
        <p:nvSpPr>
          <p:cNvPr id="50" name="모서리가 둥근 직사각형 49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TextBox 50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을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기준으로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Feature Importance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81149" y="2044930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536528" y="1999763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160010" y="1974823"/>
            <a:ext cx="3172314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174274" y="4341466"/>
            <a:ext cx="3172314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421682" y="4397889"/>
            <a:ext cx="3287159" cy="392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46724" y="4372950"/>
            <a:ext cx="3223365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67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88" y="1879619"/>
            <a:ext cx="3395235" cy="21392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848" y="1879619"/>
            <a:ext cx="3324165" cy="21392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08" y="1879620"/>
            <a:ext cx="3378080" cy="213922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732093" y="3486262"/>
            <a:ext cx="1220268" cy="289899"/>
            <a:chOff x="8061208" y="4554933"/>
            <a:chExt cx="2038203" cy="289899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44537" y="3487012"/>
            <a:ext cx="1220268" cy="289899"/>
            <a:chOff x="8061208" y="4554933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037306" y="3499168"/>
            <a:ext cx="1220268" cy="289899"/>
            <a:chOff x="8061208" y="4554933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Feature importance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09571" y="2005931"/>
            <a:ext cx="3256617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4462912" y="2027850"/>
            <a:ext cx="3222101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8354722" y="2040006"/>
            <a:ext cx="3222101" cy="521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8" name="TextBox 3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을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기준으로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Feature Importance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297142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03" y="4199974"/>
            <a:ext cx="3318513" cy="21584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750" y="4192480"/>
            <a:ext cx="3266168" cy="2165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34" y="4198470"/>
            <a:ext cx="3333921" cy="21599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803" y="1830931"/>
            <a:ext cx="3318513" cy="2155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750" y="1828799"/>
            <a:ext cx="3266168" cy="2157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178" y="1828799"/>
            <a:ext cx="3356499" cy="215745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674780" y="2865690"/>
            <a:ext cx="1220268" cy="289899"/>
            <a:chOff x="8061208" y="4554933"/>
            <a:chExt cx="2038203" cy="28989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361613" y="2865690"/>
            <a:ext cx="1220268" cy="289899"/>
            <a:chOff x="8061208" y="4554933"/>
            <a:chExt cx="2038203" cy="28989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078407" y="2870503"/>
            <a:ext cx="1220268" cy="289899"/>
            <a:chOff x="8061208" y="4554933"/>
            <a:chExt cx="2038203" cy="28989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674780" y="5256140"/>
            <a:ext cx="1220268" cy="289899"/>
            <a:chOff x="8061208" y="4554933"/>
            <a:chExt cx="2038203" cy="289899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85059" y="5233562"/>
            <a:ext cx="1220268" cy="289899"/>
            <a:chOff x="8061208" y="4554933"/>
            <a:chExt cx="2038203" cy="28989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066684" y="5238809"/>
            <a:ext cx="1220268" cy="289899"/>
            <a:chOff x="8061208" y="4554933"/>
            <a:chExt cx="2038203" cy="28989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9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ROC - AUC  Curve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667436" y="3400498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31440" y="3161873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495326" y="3149113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33203" y="5517058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373265" y="5756946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816220" y="5534640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Curve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    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통해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AUC Score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2076113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60" y="1896533"/>
            <a:ext cx="3304702" cy="2336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1918102"/>
            <a:ext cx="3306323" cy="22787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90" y="1918101"/>
            <a:ext cx="3264873" cy="227876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533462" y="3052635"/>
            <a:ext cx="1220268" cy="289899"/>
            <a:chOff x="8061208" y="4554933"/>
            <a:chExt cx="2038203" cy="289899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61613" y="3035430"/>
            <a:ext cx="1220268" cy="289899"/>
            <a:chOff x="8061208" y="4554933"/>
            <a:chExt cx="2038203" cy="2898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090130" y="3052509"/>
            <a:ext cx="1220268" cy="289899"/>
            <a:chOff x="8061208" y="4554933"/>
            <a:chExt cx="2038203" cy="2898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061208" y="4554933"/>
              <a:ext cx="2038203" cy="2898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8127130" y="4621219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100" dirty="0">
                  <a:solidFill>
                    <a:srgbClr val="E52A32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2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ROC - AUC  Curve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3808328" y="3329481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532943" y="3318192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263103" y="3329622"/>
            <a:ext cx="295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E52A32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5330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827" y="4642104"/>
            <a:ext cx="6299376" cy="1408078"/>
            <a:chOff x="282633" y="4094556"/>
            <a:chExt cx="5857345" cy="14080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5857344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위험지수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DWI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Feature Importance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통해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선택된 변수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들을 고려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각 지역별로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ROC – AUC  Curve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통해 얻어지는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AUC Score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높은 모델을 선택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모델을 통해 얻어진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산불발생확률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예측치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이용해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산불위험지수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DWI  ;  1 ~ 10 )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설정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3903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414779"/>
              </p:ext>
            </p:extLst>
          </p:nvPr>
        </p:nvGraphicFramePr>
        <p:xfrm>
          <a:off x="375082" y="1647955"/>
          <a:ext cx="11513984" cy="479386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67499">
                  <a:extLst>
                    <a:ext uri="{9D8B030D-6E8A-4147-A177-3AD203B41FA5}">
                      <a16:colId xmlns:a16="http://schemas.microsoft.com/office/drawing/2014/main" val="474218000"/>
                    </a:ext>
                  </a:extLst>
                </a:gridCol>
                <a:gridCol w="597877">
                  <a:extLst>
                    <a:ext uri="{9D8B030D-6E8A-4147-A177-3AD203B41FA5}">
                      <a16:colId xmlns:a16="http://schemas.microsoft.com/office/drawing/2014/main" val="1681432462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2467507000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3707026660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1683164106"/>
                    </a:ext>
                  </a:extLst>
                </a:gridCol>
                <a:gridCol w="1152880">
                  <a:extLst>
                    <a:ext uri="{9D8B030D-6E8A-4147-A177-3AD203B41FA5}">
                      <a16:colId xmlns:a16="http://schemas.microsoft.com/office/drawing/2014/main" val="11800368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2882046357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3494524549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1520175078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2141313769"/>
                    </a:ext>
                  </a:extLst>
                </a:gridCol>
                <a:gridCol w="1124466">
                  <a:extLst>
                    <a:ext uri="{9D8B030D-6E8A-4147-A177-3AD203B41FA5}">
                      <a16:colId xmlns:a16="http://schemas.microsoft.com/office/drawing/2014/main" val="603947471"/>
                    </a:ext>
                  </a:extLst>
                </a:gridCol>
              </a:tblGrid>
              <a:tr h="36052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확률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DWI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예상 확률 구간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Estimatied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Probability Interval Range)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82199"/>
                  </a:ext>
                </a:extLst>
              </a:tr>
              <a:tr h="3751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LGBC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LGBC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지역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 LR 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4546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352267"/>
                  </a:ext>
                </a:extLst>
              </a:tr>
              <a:tr h="393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.0012 ~ .0020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.0006 ~ .0047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.0000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.0018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.0003 ~ .0009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.0053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.0057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.0000 ~ .0016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6788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.0020 ~ .0034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.0047 ~ .0163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.0142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.0016 ~ .0130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.0009 ~ .0023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.0053 ~ .0614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.0016 ~ .0146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.0057 ~ .0291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.0016 ~ .0146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094209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.0034 ~ .0066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.0163 ~ .0385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.0142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.0530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.0130 ~ .0587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.0023 ~ .0048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.0614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~ .1442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.0146 ~ .0755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.0291 ~ .0708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.0146 ~ .0755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516122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.0066 ~ .0108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.0385 ~ .0638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.0530 ~ .1351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.0587 ~ .1644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.0048 ~ .0109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.1442 ~ .2727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.0755 ~ .1768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.0708 ~ .1592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.0755 ~ .1768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762166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.0108 ~ .0186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.0638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.1126 ]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.1351 ~ .3605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.1644 ~ .2680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.0109 ~ .0210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.2727 ~ .3877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.1768 ~ .2984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.1592 ~ .2621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.1768 ~ .2984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06036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.0186 ~ .0364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.1126 ~ .1935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.3605 ~ .5306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.2680 ~ .3958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.0210 ~ .0520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.3877 ~ .4996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.2984 ~ .4049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.2621 ~ .4016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.2984 ~ .4049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988970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.0364 ~ .0826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.1935 ~ .3390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.5306 ~ .6671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.3958 ~ .5289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.0520 ~ .1572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.4996 ~ .5908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.4049 ~ .5482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.4016 ~ .5822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.4049 ~ .5482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976721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.0826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.02128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.3390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.6251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.6671 ~ .7907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.5289 ~ .7430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.1572 ~ .3714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.5908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.6930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.5482 ~ .7583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.5822 ~ .7926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.5482 ~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.7583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022784"/>
                  </a:ext>
                </a:extLst>
              </a:tr>
              <a:tr h="3980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100%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.2128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.6251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.7907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.7430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.3714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.6930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.7583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.7926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[  .7583 ~ 1.000  ]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002301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049143" y="1148445"/>
            <a:ext cx="3539847" cy="396095"/>
            <a:chOff x="1245434" y="1300707"/>
            <a:chExt cx="3929263" cy="39609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7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(DWI)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확률구간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E577B3-FB94-B1DE-FD74-51D68AF885A8}"/>
              </a:ext>
            </a:extLst>
          </p:cNvPr>
          <p:cNvSpPr/>
          <p:nvPr/>
        </p:nvSpPr>
        <p:spPr>
          <a:xfrm>
            <a:off x="384606" y="1647956"/>
            <a:ext cx="1355294" cy="47938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033559" y="889686"/>
            <a:ext cx="3763032" cy="683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8082987" y="874443"/>
            <a:ext cx="3872691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Best ROC - AUC Score Model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에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데이터를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대입하여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얻어진 확률들의 총 </a:t>
            </a:r>
            <a:r>
              <a:rPr lang="ko-KR" altLang="en-US" sz="10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예측치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를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이용하여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ts val="16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  10%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구간별 백분위수 추정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및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해당 예측 </a:t>
            </a:r>
            <a:r>
              <a:rPr lang="ko-KR" altLang="en-US" sz="10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확률구간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지수화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설정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11972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699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851" y="4205545"/>
            <a:ext cx="3440957" cy="2335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319" y="4205545"/>
            <a:ext cx="3506457" cy="23359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55" y="4205544"/>
            <a:ext cx="3443111" cy="23359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889" y="1782908"/>
            <a:ext cx="3467920" cy="2336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609" y="1782907"/>
            <a:ext cx="3506457" cy="23362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156" y="1784332"/>
            <a:ext cx="3443111" cy="233478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6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산출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01626" y="2810918"/>
            <a:ext cx="1070602" cy="261315"/>
            <a:chOff x="5548467" y="1045174"/>
            <a:chExt cx="2268185" cy="325165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1 : LR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832043" y="2810917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6" name="모서리가 둥근 직사각형 65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2 : LR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8681612" y="2810916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3 : LR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002157" y="52290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2" name="모서리가 둥근 직사각형 71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4 : XGBC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818309" y="52290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5" name="모서리가 둥근 직사각형 74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5 : LGBC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704190" y="5229093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8" name="모서리가 둥근 직사각형 77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6 : LR</a:t>
              </a:r>
            </a:p>
          </p:txBody>
        </p:sp>
      </p:grp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8688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산불위험지수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산출하여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그래프로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3579774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36" y="1794894"/>
            <a:ext cx="3431318" cy="23537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406" y="1794895"/>
            <a:ext cx="3457969" cy="23292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6" y="1794895"/>
            <a:ext cx="3457969" cy="232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029541" y="2796170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6" name="모서리가 둥근 직사각형 35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7 : LR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840356" y="2805694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" name="모서리가 둥근 직사각형 40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8 : LR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649003" y="2815218"/>
            <a:ext cx="1070602" cy="261315"/>
            <a:chOff x="5548467" y="1045174"/>
            <a:chExt cx="2268185" cy="3251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모서리가 둥근 직사각형 43"/>
            <p:cNvSpPr/>
            <p:nvPr/>
          </p:nvSpPr>
          <p:spPr>
            <a:xfrm>
              <a:off x="5567205" y="1045174"/>
              <a:ext cx="2249447" cy="3251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5548467" y="1115136"/>
              <a:ext cx="2268185" cy="2106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</a:t>
              </a:r>
              <a:r>
                <a:rPr lang="en-US" altLang="ko-KR" sz="11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9 : LGBC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0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산불위험지수 산출</a:t>
              </a:r>
            </a:p>
          </p:txBody>
        </p:sp>
      </p:grp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86886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562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533654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예측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검증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위험 예측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75084" y="146870"/>
            <a:ext cx="940254" cy="329744"/>
            <a:chOff x="4534504" y="218350"/>
            <a:chExt cx="940254" cy="329744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548227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5020389" y="1204133"/>
            <a:ext cx="2587342" cy="4817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020390" y="1212525"/>
            <a:ext cx="258734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✔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9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 지역별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산불위험지수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산출하여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그래프로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비교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850277" y="4613076"/>
            <a:ext cx="5379075" cy="1515800"/>
            <a:chOff x="282633" y="4094556"/>
            <a:chExt cx="4401940" cy="15158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5" y="4094556"/>
              <a:ext cx="4401938" cy="1515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위험지수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산출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실제로 산불이 발생한 날들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높고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산불이 발생하지 않은 날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 낮은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>
                      <a:lumMod val="75000"/>
                      <a:lumOff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것으로 나타남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75000"/>
                    <a:lumOff val="2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따라서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DWI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 위험도를 잘 예측할 수 있는 지수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라는 것을 의미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6638855" y="4610443"/>
            <a:ext cx="4867345" cy="1300356"/>
            <a:chOff x="282633" y="4094556"/>
            <a:chExt cx="4525801" cy="130035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4525801" cy="13003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발생예측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 기대효과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지역별 산불 주요 요인에 따른 산불발생 예측 가능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산불발생 예측을 이용한 선제적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예방체계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마련계획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수립 가능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077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7408926" y="1809753"/>
            <a:ext cx="4" cy="3537137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142038" y="1374863"/>
            <a:ext cx="14922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대형 산불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6360" y="1958910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2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6360" y="3180992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429444" y="3818541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4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5" y="4541915"/>
            <a:ext cx="6401693" cy="16099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0" y="1835597"/>
            <a:ext cx="6401693" cy="136226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94" y="3180381"/>
            <a:ext cx="6449325" cy="137179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234531" y="4620752"/>
            <a:ext cx="507621" cy="84854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4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7" y="1885566"/>
            <a:ext cx="3764574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2019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오후 강원 동해안 일대 산불로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360ha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가 잿더미가 되었다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이처럼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영동지역에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불이 붙으면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대형산불로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번지는 이유는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양간지풍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의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영향이 크다고 한다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5" y="3096081"/>
            <a:ext cx="3764575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경북 울진군 북면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두천리에서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시작된 불이 강원도 삼척까지 번져 주민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4,600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명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 대피하고 주택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75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채가 불에 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대형 산불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이며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피해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규모가 커지자 정부는 강원과 경북에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번째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국가 재난 사태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를 선포했다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04949" y="2118754"/>
            <a:ext cx="86677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048000" y="3472286"/>
            <a:ext cx="124777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550233" y="4824652"/>
            <a:ext cx="1201405" cy="311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882245" y="4540705"/>
            <a:ext cx="3764575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일 강원 강릉에서 동해까지 번져서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피해면적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만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4222ha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로 역대 두번째 규모였던 산불이다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화재 당시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최대 풍속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23.7m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였고 화재로 인한 이재민 수는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850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명으로 집계되었다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4" name="갈매기형 수장 3"/>
          <p:cNvSpPr/>
          <p:nvPr/>
        </p:nvSpPr>
        <p:spPr>
          <a:xfrm>
            <a:off x="7283405" y="5820703"/>
            <a:ext cx="284295" cy="430887"/>
          </a:xfrm>
          <a:prstGeom prst="chevron">
            <a:avLst/>
          </a:prstGeom>
          <a:solidFill>
            <a:srgbClr val="CF1419"/>
          </a:solidFill>
          <a:ln>
            <a:solidFill>
              <a:srgbClr val="CF1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F1419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79375" y="5722295"/>
            <a:ext cx="3982877" cy="592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조사 결과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매년 강원도에서 대형 산불이 발생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하였고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발생 빈도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F1419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강원도가 가장 높다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는 것을 알 수 있었다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960923" y="1375643"/>
            <a:ext cx="15027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대형산불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5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81570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</p:cNvCxnSpPr>
          <p:nvPr/>
        </p:nvCxnSpPr>
        <p:spPr>
          <a:xfrm flipV="1">
            <a:off x="1172420" y="5204320"/>
            <a:ext cx="10033136" cy="439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268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8811643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655178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395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7812630" y="2147028"/>
            <a:ext cx="2273430" cy="2472354"/>
            <a:chOff x="220638" y="2166908"/>
            <a:chExt cx="2273430" cy="247235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24476" y="2526810"/>
              <a:ext cx="1057982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44269" y="3148353"/>
              <a:ext cx="1957254" cy="840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분류 모델 생성 및 학습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8517380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7620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357174" y="5583423"/>
            <a:ext cx="87139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5.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5893265" y="2940642"/>
            <a:ext cx="1771715" cy="1677089"/>
            <a:chOff x="6603366" y="2942900"/>
            <a:chExt cx="1771715" cy="167708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1417490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모델링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32207" y="3524978"/>
              <a:ext cx="1457063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 및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 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5638A7-A433-6148-6038-862FF8F5FE00}"/>
              </a:ext>
            </a:extLst>
          </p:cNvPr>
          <p:cNvSpPr txBox="1"/>
          <p:nvPr/>
        </p:nvSpPr>
        <p:spPr>
          <a:xfrm>
            <a:off x="10556673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10224931" y="2942900"/>
            <a:ext cx="1771715" cy="1677089"/>
            <a:chOff x="10224931" y="2944602"/>
            <a:chExt cx="1771715" cy="1677089"/>
          </a:xfrm>
          <a:solidFill>
            <a:srgbClr val="262626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10224931" y="2944602"/>
              <a:ext cx="1771715" cy="167708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10423940" y="3132508"/>
              <a:ext cx="1269840" cy="29546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10474740" y="3533698"/>
              <a:ext cx="1463260" cy="80021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994406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892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34537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55491" y="3344958"/>
            <a:ext cx="1770223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데이터 수집 및 다중 분류 처리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46120" y="3344958"/>
            <a:ext cx="1781500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 분리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Train : Test = 9 : 1 )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Random sampling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17722" y="3344958"/>
            <a:ext cx="1848784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Model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학습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EffientNet-B7 )</a:t>
            </a:r>
          </a:p>
          <a:p>
            <a:pPr algn="ctr"/>
            <a:endParaRPr lang="en-US" altLang="ko-KR" sz="6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손실함수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옵티마이저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설정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231302" y="3344958"/>
            <a:ext cx="1937544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검증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Accuracy / ROC - AUC )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28117" y="4713834"/>
            <a:ext cx="1276941" cy="51656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Train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60662" y="2434326"/>
            <a:ext cx="1283251" cy="51656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Test 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0" name="직선 화살표 연결선 19"/>
          <p:cNvCxnSpPr>
            <a:stCxn id="16" idx="3"/>
            <a:endCxn id="17" idx="1"/>
          </p:cNvCxnSpPr>
          <p:nvPr/>
        </p:nvCxnSpPr>
        <p:spPr>
          <a:xfrm>
            <a:off x="7966506" y="3802158"/>
            <a:ext cx="1264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3"/>
            <a:endCxn id="16" idx="1"/>
          </p:cNvCxnSpPr>
          <p:nvPr/>
        </p:nvCxnSpPr>
        <p:spPr>
          <a:xfrm>
            <a:off x="5027620" y="3802158"/>
            <a:ext cx="10901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4" idx="3"/>
            <a:endCxn id="15" idx="1"/>
          </p:cNvCxnSpPr>
          <p:nvPr/>
        </p:nvCxnSpPr>
        <p:spPr>
          <a:xfrm>
            <a:off x="2625714" y="3802158"/>
            <a:ext cx="6204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7140032" y="4440918"/>
            <a:ext cx="1472628" cy="522306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증강</a:t>
            </a:r>
            <a:endParaRPr lang="en-US" altLang="ko-KR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3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en-US" altLang="ko-KR" sz="105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albumentations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* )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4" name="꺾인 연결선 23"/>
          <p:cNvCxnSpPr>
            <a:stCxn id="15" idx="2"/>
            <a:endCxn id="18" idx="1"/>
          </p:cNvCxnSpPr>
          <p:nvPr/>
        </p:nvCxnSpPr>
        <p:spPr>
          <a:xfrm rot="16200000" flipH="1">
            <a:off x="4276114" y="4120113"/>
            <a:ext cx="712758" cy="99124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8" idx="3"/>
            <a:endCxn id="16" idx="2"/>
          </p:cNvCxnSpPr>
          <p:nvPr/>
        </p:nvCxnSpPr>
        <p:spPr>
          <a:xfrm flipV="1">
            <a:off x="6405058" y="4259358"/>
            <a:ext cx="637056" cy="71275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0"/>
            <a:endCxn id="19" idx="1"/>
          </p:cNvCxnSpPr>
          <p:nvPr/>
        </p:nvCxnSpPr>
        <p:spPr>
          <a:xfrm rot="5400000" flipH="1" flipV="1">
            <a:off x="5022591" y="1806887"/>
            <a:ext cx="652350" cy="242379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9" idx="3"/>
            <a:endCxn id="17" idx="0"/>
          </p:cNvCxnSpPr>
          <p:nvPr/>
        </p:nvCxnSpPr>
        <p:spPr>
          <a:xfrm>
            <a:off x="7843913" y="2692608"/>
            <a:ext cx="2356161" cy="6523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951509" y="2258116"/>
            <a:ext cx="5763594" cy="31417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049143" y="1223262"/>
            <a:ext cx="3539847" cy="396095"/>
            <a:chOff x="1245434" y="1300707"/>
            <a:chExt cx="3929263" cy="39609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2454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33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45435" y="1375516"/>
              <a:ext cx="392926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모델 훈련 및 평가 순서도 </a:t>
              </a: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2935917" y="5537278"/>
            <a:ext cx="4403997" cy="284759"/>
          </a:xfrm>
          <a:prstGeom prst="roundRect">
            <a:avLst/>
          </a:prstGeom>
          <a:solidFill>
            <a:srgbClr val="F3757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✔ 이미지 증강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</a:t>
            </a:r>
            <a:r>
              <a:rPr lang="en-US" altLang="ko-KR" sz="105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albumentations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)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대해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학습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부분에서 설명 예정</a:t>
            </a:r>
          </a:p>
        </p:txBody>
      </p:sp>
    </p:spTree>
    <p:extLst>
      <p:ext uri="{BB962C8B-B14F-4D97-AF65-F5344CB8AC3E}">
        <p14:creationId xmlns:p14="http://schemas.microsoft.com/office/powerpoint/2010/main" val="1866053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5" name="그룹 34"/>
          <p:cNvGrpSpPr>
            <a:grpSpLocks noChangeAspect="1"/>
          </p:cNvGrpSpPr>
          <p:nvPr/>
        </p:nvGrpSpPr>
        <p:grpSpPr>
          <a:xfrm>
            <a:off x="6485731" y="1613673"/>
            <a:ext cx="5091092" cy="3940422"/>
            <a:chOff x="7814059" y="1434442"/>
            <a:chExt cx="2928938" cy="2266950"/>
          </a:xfrm>
        </p:grpSpPr>
        <p:pic>
          <p:nvPicPr>
            <p:cNvPr id="36" name="Picture 2" descr="https://hoya012.github.io/assets/img/efficientnet/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4059" y="1434442"/>
              <a:ext cx="2928938" cy="226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36"/>
            <p:cNvSpPr/>
            <p:nvPr/>
          </p:nvSpPr>
          <p:spPr>
            <a:xfrm>
              <a:off x="8953500" y="1565314"/>
              <a:ext cx="609599" cy="142076"/>
            </a:xfrm>
            <a:prstGeom prst="roundRect">
              <a:avLst/>
            </a:prstGeom>
            <a:noFill/>
            <a:ln w="317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18746" y="1217578"/>
            <a:ext cx="3929263" cy="396095"/>
            <a:chOff x="14105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651220" y="1384780"/>
              <a:ext cx="15171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EfficientNet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32894" y="4932099"/>
            <a:ext cx="6299376" cy="1408078"/>
            <a:chOff x="282633" y="4094556"/>
            <a:chExt cx="5857345" cy="14080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5857344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EfficientNet-B7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기존 모델들은 성능 개선을 위해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Width, Depth, Resolution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중 하나만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Scaling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하였다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EfficientNet-B7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은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Compound Scaling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이용해 적절한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Weight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주어 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더 적은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parameter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 더 빠르고 더 정확한 연산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48" name="모서리가 둥근 직사각형 47"/>
          <p:cNvSpPr/>
          <p:nvPr/>
        </p:nvSpPr>
        <p:spPr>
          <a:xfrm>
            <a:off x="612220" y="2783628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딥러닝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모델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658508" y="2077727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ANN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58508" y="2783629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CNN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658508" y="3489531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RNN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658508" y="4195432"/>
            <a:ext cx="1240686" cy="4364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MLP</a:t>
            </a:r>
            <a:endParaRPr lang="ko-KR" altLang="en-US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629416" y="2788926"/>
            <a:ext cx="1511665" cy="436449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EfficientNet-B7</a:t>
            </a:r>
            <a:endParaRPr lang="ko-KR" altLang="en-US" sz="12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54" name="꺾인 연결선 53"/>
          <p:cNvCxnSpPr>
            <a:stCxn id="48" idx="3"/>
            <a:endCxn id="49" idx="1"/>
          </p:cNvCxnSpPr>
          <p:nvPr/>
        </p:nvCxnSpPr>
        <p:spPr>
          <a:xfrm flipV="1">
            <a:off x="1852906" y="2295952"/>
            <a:ext cx="805602" cy="7059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48" idx="3"/>
            <a:endCxn id="51" idx="1"/>
          </p:cNvCxnSpPr>
          <p:nvPr/>
        </p:nvCxnSpPr>
        <p:spPr>
          <a:xfrm>
            <a:off x="1852906" y="3001853"/>
            <a:ext cx="805602" cy="7059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8" idx="3"/>
            <a:endCxn id="52" idx="1"/>
          </p:cNvCxnSpPr>
          <p:nvPr/>
        </p:nvCxnSpPr>
        <p:spPr>
          <a:xfrm>
            <a:off x="1852906" y="3001853"/>
            <a:ext cx="805602" cy="14118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8" idx="3"/>
            <a:endCxn id="50" idx="1"/>
          </p:cNvCxnSpPr>
          <p:nvPr/>
        </p:nvCxnSpPr>
        <p:spPr>
          <a:xfrm>
            <a:off x="1852906" y="3001853"/>
            <a:ext cx="80560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0" idx="3"/>
            <a:endCxn id="53" idx="1"/>
          </p:cNvCxnSpPr>
          <p:nvPr/>
        </p:nvCxnSpPr>
        <p:spPr>
          <a:xfrm>
            <a:off x="3899194" y="3001854"/>
            <a:ext cx="730222" cy="52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8895451" y="4769708"/>
            <a:ext cx="2262701" cy="123568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739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모델 생성 및 학습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15633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Compound Scaling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5888" y="1550746"/>
            <a:ext cx="11284076" cy="4940300"/>
            <a:chOff x="495888" y="1550747"/>
            <a:chExt cx="11284076" cy="4792572"/>
          </a:xfrm>
        </p:grpSpPr>
        <p:grpSp>
          <p:nvGrpSpPr>
            <p:cNvPr id="41" name="그룹 40"/>
            <p:cNvGrpSpPr/>
            <p:nvPr/>
          </p:nvGrpSpPr>
          <p:grpSpPr>
            <a:xfrm>
              <a:off x="495888" y="1721769"/>
              <a:ext cx="11178948" cy="3975662"/>
              <a:chOff x="973263" y="736939"/>
              <a:chExt cx="13389172" cy="6673927"/>
            </a:xfrm>
          </p:grpSpPr>
          <p:grpSp>
            <p:nvGrpSpPr>
              <p:cNvPr id="52" name="그룹 51"/>
              <p:cNvGrpSpPr>
                <a:grpSpLocks noChangeAspect="1"/>
              </p:cNvGrpSpPr>
              <p:nvPr/>
            </p:nvGrpSpPr>
            <p:grpSpPr>
              <a:xfrm>
                <a:off x="998088" y="1055085"/>
                <a:ext cx="13351613" cy="6355781"/>
                <a:chOff x="1043804" y="-1324587"/>
                <a:chExt cx="19416233" cy="9242748"/>
              </a:xfrm>
            </p:grpSpPr>
            <p:pic>
              <p:nvPicPr>
                <p:cNvPr id="60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41" r="65207" b="24153"/>
                <a:stretch/>
              </p:blipFill>
              <p:spPr bwMode="auto">
                <a:xfrm>
                  <a:off x="3706854" y="4030828"/>
                  <a:ext cx="4424865" cy="38576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43" r="33830" b="24153"/>
                <a:stretch/>
              </p:blipFill>
              <p:spPr bwMode="auto">
                <a:xfrm>
                  <a:off x="8252432" y="4030828"/>
                  <a:ext cx="4424865" cy="38873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https://hoya012.github.io/assets/img/efficientnet/3.PN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905" b="24153"/>
                <a:stretch/>
              </p:blipFill>
              <p:spPr bwMode="auto">
                <a:xfrm>
                  <a:off x="12916176" y="4030828"/>
                  <a:ext cx="4424865" cy="38576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919" r="80519" b="7981"/>
                <a:stretch/>
              </p:blipFill>
              <p:spPr bwMode="auto">
                <a:xfrm>
                  <a:off x="1043804" y="-1246937"/>
                  <a:ext cx="2534771" cy="38754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842" r="43599" b="9182"/>
                <a:stretch/>
              </p:blipFill>
              <p:spPr bwMode="auto">
                <a:xfrm>
                  <a:off x="9714492" y="-1324587"/>
                  <a:ext cx="1812971" cy="39840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604" t="21157" r="24452" b="8439"/>
                <a:stretch/>
              </p:blipFill>
              <p:spPr bwMode="auto">
                <a:xfrm>
                  <a:off x="14131731" y="-1246937"/>
                  <a:ext cx="2324729" cy="38754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314" t="7780" b="10009"/>
                <a:stretch/>
              </p:blipFill>
              <p:spPr bwMode="auto">
                <a:xfrm>
                  <a:off x="17963203" y="-1246937"/>
                  <a:ext cx="2496834" cy="38444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4" descr="https://blog.kakaocdn.net/dn/blptFl/btqX0p9AOpO/EnSdo9kqmyZif65gG4kFk0/img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03" t="27814" r="61728" b="8815"/>
                <a:stretch/>
              </p:blipFill>
              <p:spPr bwMode="auto">
                <a:xfrm>
                  <a:off x="5222290" y="-874895"/>
                  <a:ext cx="1832874" cy="35033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3" name="모서리가 둥근 직사각형 52"/>
              <p:cNvSpPr/>
              <p:nvPr/>
            </p:nvSpPr>
            <p:spPr>
              <a:xfrm>
                <a:off x="3841008" y="749264"/>
                <a:ext cx="1344781" cy="32503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Width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6910381" y="736939"/>
                <a:ext cx="1380300" cy="32829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Depth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9760037" y="741498"/>
                <a:ext cx="1597292" cy="325039"/>
              </a:xfrm>
              <a:prstGeom prst="roundRect">
                <a:avLst/>
              </a:prstGeom>
              <a:solidFill>
                <a:srgbClr val="F37575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Resolution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5818787" y="4167601"/>
                <a:ext cx="3338206" cy="405568"/>
              </a:xfrm>
              <a:prstGeom prst="round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가중치에 따른 정확도와 연산 수 관계</a:t>
                </a: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12524620" y="746056"/>
                <a:ext cx="1837815" cy="321776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Compound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973263" y="753822"/>
                <a:ext cx="1362872" cy="321777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rPr>
                  <a:t>Baseline</a:t>
                </a:r>
                <a:endPara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sp>
          <p:nvSpPr>
            <p:cNvPr id="42" name="모서리가 둥근 직사각형 41"/>
            <p:cNvSpPr/>
            <p:nvPr/>
          </p:nvSpPr>
          <p:spPr>
            <a:xfrm>
              <a:off x="10041913" y="1550747"/>
              <a:ext cx="1738051" cy="2267863"/>
            </a:xfrm>
            <a:prstGeom prst="roundRect">
              <a:avLst/>
            </a:prstGeom>
            <a:noFill/>
            <a:ln w="317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8284787" y="5199359"/>
              <a:ext cx="1282257" cy="190011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Resolution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400416" y="5773985"/>
              <a:ext cx="2191568" cy="55668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해상도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Image Size )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높이는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정도가 되려면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해상도를</a:t>
              </a:r>
              <a:endParaRPr lang="en-US" altLang="ko-KR" sz="8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  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2.5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높여야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045200" y="5199359"/>
              <a:ext cx="1023337" cy="200466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Depth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765544" y="5777650"/>
              <a:ext cx="2411246" cy="550698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Layer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개수를 늘리는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되려면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Layer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늘려야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3375804" y="5178594"/>
              <a:ext cx="1079466" cy="213166"/>
            </a:xfrm>
            <a:prstGeom prst="roundRect">
              <a:avLst/>
            </a:prstGeom>
            <a:solidFill>
              <a:srgbClr val="F37575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Width Scaling</a:t>
              </a:r>
              <a:endPara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2041803" y="5770006"/>
              <a:ext cx="2485191" cy="57331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✔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Filter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의 개수 </a:t>
              </a:r>
              <a:r>
                <a:rPr lang="en-US" altLang="ko-KR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( Channel ) </a:t>
              </a:r>
              <a:r>
                <a:rPr lang="ko-KR" altLang="en-US" sz="9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늘리는 방법</a:t>
              </a:r>
              <a:endPara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endParaRPr lang="en-US" altLang="ko-KR" sz="3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  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정확도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80%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가 되려면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Filter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를 </a:t>
              </a:r>
              <a:r>
                <a:rPr lang="en-US" altLang="ko-KR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r>
                <a:rPr lang="ko-KR" altLang="en-US" sz="8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배 늘려야</a:t>
              </a:r>
              <a:r>
                <a:rPr lang="ko-KR" altLang="en-US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한다</a:t>
              </a:r>
              <a:r>
                <a:rPr lang="en-US" altLang="ko-KR" sz="8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.</a:t>
              </a:r>
            </a:p>
          </p:txBody>
        </p:sp>
        <p:sp>
          <p:nvSpPr>
            <p:cNvPr id="49" name="덧셈 기호 48"/>
            <p:cNvSpPr/>
            <p:nvPr/>
          </p:nvSpPr>
          <p:spPr>
            <a:xfrm>
              <a:off x="4540469" y="2381876"/>
              <a:ext cx="503963" cy="449817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덧셈 기호 49"/>
            <p:cNvSpPr/>
            <p:nvPr/>
          </p:nvSpPr>
          <p:spPr>
            <a:xfrm>
              <a:off x="7068537" y="2381876"/>
              <a:ext cx="466726" cy="449817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9441647" y="2387709"/>
              <a:ext cx="393477" cy="443984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3923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78490" y="1654916"/>
            <a:ext cx="11101968" cy="3774882"/>
            <a:chOff x="519351" y="1603136"/>
            <a:chExt cx="11277239" cy="4155101"/>
          </a:xfrm>
        </p:grpSpPr>
        <p:grpSp>
          <p:nvGrpSpPr>
            <p:cNvPr id="18" name="그룹 17"/>
            <p:cNvGrpSpPr/>
            <p:nvPr/>
          </p:nvGrpSpPr>
          <p:grpSpPr>
            <a:xfrm>
              <a:off x="2591385" y="1603136"/>
              <a:ext cx="9205205" cy="4155101"/>
              <a:chOff x="2769185" y="1692036"/>
              <a:chExt cx="9205205" cy="4155101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2769185" y="1810669"/>
                <a:ext cx="9083443" cy="1821531"/>
                <a:chOff x="3483078" y="736939"/>
                <a:chExt cx="10879357" cy="3057796"/>
              </a:xfrm>
            </p:grpSpPr>
            <p:grpSp>
              <p:nvGrpSpPr>
                <p:cNvPr id="27" name="그룹 26"/>
                <p:cNvGrpSpPr>
                  <a:grpSpLocks noChangeAspect="1"/>
                </p:cNvGrpSpPr>
                <p:nvPr/>
              </p:nvGrpSpPr>
              <p:grpSpPr>
                <a:xfrm>
                  <a:off x="3507899" y="1055085"/>
                  <a:ext cx="10841798" cy="2739650"/>
                  <a:chOff x="4693625" y="-1324587"/>
                  <a:chExt cx="15766412" cy="3984072"/>
                </a:xfrm>
              </p:grpSpPr>
              <p:pic>
                <p:nvPicPr>
                  <p:cNvPr id="33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919" r="80519" b="7981"/>
                  <a:stretch/>
                </p:blipFill>
                <p:spPr bwMode="auto">
                  <a:xfrm>
                    <a:off x="4693625" y="-1246937"/>
                    <a:ext cx="2534772" cy="3875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842" r="43599" b="9182"/>
                  <a:stretch/>
                </p:blipFill>
                <p:spPr bwMode="auto">
                  <a:xfrm>
                    <a:off x="10931101" y="-1324587"/>
                    <a:ext cx="1812971" cy="39840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604" t="21157" r="24452" b="8439"/>
                  <a:stretch/>
                </p:blipFill>
                <p:spPr bwMode="auto">
                  <a:xfrm>
                    <a:off x="14308692" y="-1246937"/>
                    <a:ext cx="2324729" cy="387542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314" t="7780" b="10009"/>
                  <a:stretch/>
                </p:blipFill>
                <p:spPr bwMode="auto">
                  <a:xfrm>
                    <a:off x="17963203" y="-1246937"/>
                    <a:ext cx="2496834" cy="384441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4" descr="https://blog.kakaocdn.net/dn/blptFl/btqX0p9AOpO/EnSdo9kqmyZif65gG4kFk0/img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303" t="27814" r="61728" b="8815"/>
                  <a:stretch/>
                </p:blipFill>
                <p:spPr bwMode="auto">
                  <a:xfrm>
                    <a:off x="7920949" y="-874895"/>
                    <a:ext cx="1832874" cy="350337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" name="모서리가 둥근 직사각형 27"/>
                <p:cNvSpPr/>
                <p:nvPr/>
              </p:nvSpPr>
              <p:spPr>
                <a:xfrm>
                  <a:off x="5696748" y="749264"/>
                  <a:ext cx="1344781" cy="426423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Width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7746984" y="736939"/>
                  <a:ext cx="1380299" cy="430699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Depth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9881724" y="741497"/>
                  <a:ext cx="1597292" cy="426423"/>
                </a:xfrm>
                <a:prstGeom prst="roundRect">
                  <a:avLst/>
                </a:prstGeom>
                <a:solidFill>
                  <a:srgbClr val="F37575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Resolution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12524620" y="746054"/>
                  <a:ext cx="1837815" cy="422142"/>
                </a:xfrm>
                <a:prstGeom prst="round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Compound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3483078" y="753822"/>
                  <a:ext cx="1362872" cy="422144"/>
                </a:xfrm>
                <a:prstGeom prst="round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공체 Light" panose="00000300000000000000" pitchFamily="2" charset="-127"/>
                      <a:ea typeface="공체 Light" panose="00000300000000000000" pitchFamily="2" charset="-127"/>
                    </a:rPr>
                    <a:t>Baseline</a:t>
                  </a:r>
                  <a:endParaRPr lang="ko-KR" altLang="en-US" sz="1200" dirty="0">
                    <a:solidFill>
                      <a:schemeClr val="tx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</a:endParaRPr>
                </a:p>
              </p:txBody>
            </p:sp>
          </p:grpSp>
          <p:sp>
            <p:nvSpPr>
              <p:cNvPr id="26" name="모서리가 둥근 직사각형 25"/>
              <p:cNvSpPr/>
              <p:nvPr/>
            </p:nvSpPr>
            <p:spPr>
              <a:xfrm>
                <a:off x="10174519" y="1692036"/>
                <a:ext cx="1799871" cy="4155101"/>
              </a:xfrm>
              <a:prstGeom prst="roundRect">
                <a:avLst/>
              </a:prstGeom>
              <a:noFill/>
              <a:ln w="3175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pic>
          <p:nvPicPr>
            <p:cNvPr id="19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41" r="49232" b="17952"/>
            <a:stretch/>
          </p:blipFill>
          <p:spPr bwMode="auto">
            <a:xfrm>
              <a:off x="6148620" y="3834468"/>
              <a:ext cx="1119507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54" r="34698" b="17952"/>
            <a:stretch/>
          </p:blipFill>
          <p:spPr bwMode="auto">
            <a:xfrm>
              <a:off x="4391222" y="3829822"/>
              <a:ext cx="1105685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55" r="19828" b="17952"/>
            <a:stretch/>
          </p:blipFill>
          <p:spPr bwMode="auto">
            <a:xfrm>
              <a:off x="7933270" y="3843468"/>
              <a:ext cx="1188611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71" r="63837" b="17952"/>
            <a:stretch/>
          </p:blipFill>
          <p:spPr bwMode="auto">
            <a:xfrm>
              <a:off x="2612851" y="3841113"/>
              <a:ext cx="1078044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" r="78202" b="17952"/>
            <a:stretch/>
          </p:blipFill>
          <p:spPr bwMode="auto">
            <a:xfrm>
              <a:off x="519351" y="2762755"/>
              <a:ext cx="1279560" cy="2010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s://greeksharifa.github.io/public/img/2022-03-01-EfficientNet/fig07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25" r="6081" b="17952"/>
            <a:stretch/>
          </p:blipFill>
          <p:spPr bwMode="auto">
            <a:xfrm>
              <a:off x="10379155" y="3815660"/>
              <a:ext cx="1039343" cy="190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오른쪽 화살표 37"/>
          <p:cNvSpPr/>
          <p:nvPr/>
        </p:nvSpPr>
        <p:spPr>
          <a:xfrm>
            <a:off x="1950941" y="3388088"/>
            <a:ext cx="376492" cy="32804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9287261" y="3388088"/>
            <a:ext cx="376492" cy="32804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217831" y="3449894"/>
            <a:ext cx="3474593" cy="241597"/>
          </a:xfrm>
          <a:prstGeom prst="round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가중치에 따른 이미지 인식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478490" y="5555044"/>
            <a:ext cx="6013918" cy="877163"/>
            <a:chOff x="282633" y="4075837"/>
            <a:chExt cx="5591918" cy="8771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75837"/>
              <a:ext cx="5591918" cy="8771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 </a:t>
              </a:r>
              <a:r>
                <a:rPr lang="en-US" altLang="ko-KR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Compound Scaling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Width Scaling, Depth Scaling, Resolution Scaling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각각에 적절한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Weight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값을 주어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비슷한 연산 수로 더 좋은 정확도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나타낸다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82633" y="4082463"/>
              <a:ext cx="708985" cy="332486"/>
              <a:chOff x="5417820" y="1009905"/>
              <a:chExt cx="811530" cy="332486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23069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9" y="1009905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모델 생성 및 학습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15633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53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Compound Scaling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584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18746" y="1217578"/>
            <a:ext cx="3929263" cy="396095"/>
            <a:chOff x="1410534" y="1300707"/>
            <a:chExt cx="3929263" cy="39609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41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540006" y="1384780"/>
              <a:ext cx="174988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이미지 데이터 정의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4" y="2230157"/>
            <a:ext cx="3760446" cy="2517473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529" y="2097804"/>
            <a:ext cx="1600566" cy="1181449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16" y="2105171"/>
            <a:ext cx="1600566" cy="1181449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951" y="2096345"/>
            <a:ext cx="1600566" cy="1181449"/>
          </a:xfrm>
          <a:prstGeom prst="rect">
            <a:avLst/>
          </a:prstGeom>
        </p:spPr>
      </p:pic>
      <p:pic>
        <p:nvPicPr>
          <p:cNvPr id="20" name="그림 19"/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09"/>
          <a:stretch/>
        </p:blipFill>
        <p:spPr>
          <a:xfrm>
            <a:off x="6515528" y="3787865"/>
            <a:ext cx="1600566" cy="1181449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41" y="3787865"/>
            <a:ext cx="1579604" cy="1181449"/>
          </a:xfrm>
          <a:prstGeom prst="rect">
            <a:avLst/>
          </a:prstGeom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48" y="2105171"/>
            <a:ext cx="1600566" cy="1181449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4842848" y="1805423"/>
            <a:ext cx="1600566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spring_mountain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55898" y="5195661"/>
            <a:ext cx="7009643" cy="1292662"/>
            <a:chOff x="282633" y="4094556"/>
            <a:chExt cx="6517773" cy="12926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6517773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   </a:t>
              </a:r>
              <a:r>
                <a:rPr lang="ko-KR" altLang="en-US" sz="14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다중 분류 처리</a:t>
              </a:r>
              <a:endParaRPr lang="en-US" altLang="ko-KR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이미지 데이터 셋과 이미지를 수집하는 과정에서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6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클래스로 구분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Train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셋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생성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원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핫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인코딩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One-Hot encoding )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방식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이용하여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표현하고 싶은 단어의 인덱스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값을 부여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그렇지 않은 단어에는 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을 부여하는 방식</a:t>
              </a:r>
              <a:endParaRPr lang="en-US" altLang="ko-KR" sz="1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82633" y="4115715"/>
              <a:ext cx="708985" cy="332486"/>
              <a:chOff x="5417820" y="1043157"/>
              <a:chExt cx="811530" cy="332486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43157"/>
                <a:ext cx="725353" cy="296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4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2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0" name="모서리가 둥근 직사각형 29"/>
          <p:cNvSpPr/>
          <p:nvPr/>
        </p:nvSpPr>
        <p:spPr>
          <a:xfrm>
            <a:off x="6515530" y="1806961"/>
            <a:ext cx="1579603" cy="2270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summer_mountain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185016" y="1806961"/>
            <a:ext cx="1600567" cy="2270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autumn_mountain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875465" y="1806689"/>
            <a:ext cx="1615555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winter_mountain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846041" y="3498209"/>
            <a:ext cx="1579604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forestfires_occur_early</a:t>
            </a:r>
            <a:endParaRPr lang="en-US" altLang="ko-KR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96257" y="3498209"/>
            <a:ext cx="1619838" cy="228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forestfires_occur</a:t>
            </a:r>
            <a:endParaRPr lang="en-US" altLang="ko-KR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104265" y="1790063"/>
            <a:ext cx="2979436" cy="315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데이터 분포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46568" y="3409534"/>
            <a:ext cx="3446760" cy="166114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0800000">
            <a:off x="8412569" y="4131786"/>
            <a:ext cx="361802" cy="23325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985299" y="3915133"/>
            <a:ext cx="1259960" cy="67349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Target</a:t>
            </a:r>
            <a:endParaRPr lang="ko-KR" altLang="en-US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397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61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이미지 증강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017894" y="2068071"/>
            <a:ext cx="4342577" cy="3585597"/>
            <a:chOff x="282633" y="4094556"/>
            <a:chExt cx="4037856" cy="358559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037855" cy="3585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증강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</a:t>
              </a:r>
              <a:r>
                <a:rPr lang="en-US" altLang="ko-KR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albumentations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)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3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Resize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크기 조정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Brightness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밝기와 대비 조정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VerticalFlip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이미지를 수직으로 뒤집는 작업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HorizontalFlip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수평으로 뒤집는 작업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ShiftScaleRotate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이동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확대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축소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회전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Filter  :  Emboss / Sharpen / Blur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처리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PiecewiseAffine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왜곡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ts val="3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Image Normalize  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이미지 정규화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69" name="Picture 2" descr="https://miro.medium.com/v2/resize:fit:700/1*kqKzGryy0qYjEXbR3kyNO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 t="9407" r="1070"/>
          <a:stretch/>
        </p:blipFill>
        <p:spPr bwMode="auto">
          <a:xfrm>
            <a:off x="518746" y="2051908"/>
            <a:ext cx="5837526" cy="36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204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3634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분류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생성 및 학습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6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68104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 및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51220" y="1384780"/>
            <a:ext cx="15171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EfficientNet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22714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손실 함수와 </a:t>
              </a:r>
              <a:r>
                <a:rPr lang="ko-KR" altLang="en-US" sz="1600" dirty="0" err="1">
                  <a:latin typeface="공체 Bold" panose="00000800000000000000" pitchFamily="2" charset="-127"/>
                  <a:ea typeface="공체 Bold" panose="00000800000000000000" pitchFamily="2" charset="-127"/>
                </a:rPr>
                <a:t>옵티마이저</a:t>
              </a:r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 설정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969019" y="4428948"/>
            <a:ext cx="5064321" cy="1084912"/>
            <a:chOff x="282633" y="4094556"/>
            <a:chExt cx="4708955" cy="10849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708954" cy="1084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옵티마이저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Optimizer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신경망의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최적 가중치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찾아주는 알고리즘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학습률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가중치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작게 조절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하는 규제 기법인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가중치 감쇠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적용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639692" y="4428948"/>
            <a:ext cx="4342577" cy="1408078"/>
            <a:chOff x="282633" y="4094556"/>
            <a:chExt cx="4037856" cy="14080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4" y="4094556"/>
              <a:ext cx="4037855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손실 함수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Loss function )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성능이 얼마나 나쁜지 측정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하는 함수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최적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파라미터는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손실 함수가 최솟값일 때의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파라미터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예측값과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실제값의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차이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 구하는 함수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639691" y="2114313"/>
            <a:ext cx="6658884" cy="1617692"/>
            <a:chOff x="639692" y="1978385"/>
            <a:chExt cx="6280092" cy="150622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622" y="2121999"/>
              <a:ext cx="6177347" cy="125139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639692" y="1978385"/>
              <a:ext cx="6280092" cy="150622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5499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모델 성능 검증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6503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모델 성능 검증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853222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44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951978">
                  <a:extLst>
                    <a:ext uri="{9D8B030D-6E8A-4147-A177-3AD203B41FA5}">
                      <a16:colId xmlns:a16="http://schemas.microsoft.com/office/drawing/2014/main" val="493561830"/>
                    </a:ext>
                  </a:extLst>
                </a:gridCol>
                <a:gridCol w="1215024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537776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43" y="2223438"/>
            <a:ext cx="3441062" cy="28036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144" y="2235795"/>
            <a:ext cx="3706667" cy="286853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606443" y="5084708"/>
            <a:ext cx="8269653" cy="1338828"/>
            <a:chOff x="282633" y="4094556"/>
            <a:chExt cx="7689367" cy="13388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689367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에폭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Epoch )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훈련 데이터를 반복적으로 입력하여 모델을 업데이트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수가 너무 적으면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과소적합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일어날 수 있고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너무 많으면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과대적합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일어날 수 있다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 증가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하면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손실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Loss 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값이 줄어들고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 ROC – AUC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값 은 증가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함을 볼 수 있다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 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1" name="모서리가 둥근 직사각형 20"/>
          <p:cNvSpPr/>
          <p:nvPr/>
        </p:nvSpPr>
        <p:spPr>
          <a:xfrm>
            <a:off x="7425391" y="4312511"/>
            <a:ext cx="2212882" cy="2879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최종 모델의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ROC AUC : 0.944</a:t>
            </a:r>
            <a:endParaRPr lang="ko-KR" altLang="en-US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363072" y="1805605"/>
            <a:ext cx="2038203" cy="289899"/>
            <a:chOff x="1165555" y="4933184"/>
            <a:chExt cx="2038203" cy="28989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에폭수에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따른 </a:t>
              </a:r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손실값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56985" y="1799282"/>
            <a:ext cx="2038203" cy="289899"/>
            <a:chOff x="1165555" y="4933184"/>
            <a:chExt cx="2038203" cy="28989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165555" y="4933184"/>
              <a:ext cx="2038203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220692" y="4995501"/>
              <a:ext cx="192792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dirty="0" err="1">
                  <a:latin typeface="공체 Light" panose="00000300000000000000" pitchFamily="2" charset="-127"/>
                  <a:ea typeface="공체 Light" panose="00000300000000000000" pitchFamily="2" charset="-127"/>
                </a:rPr>
                <a:t>에폭수에</a:t>
              </a:r>
              <a:r>
                <a:rPr lang="ko-KR" altLang="en-US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따른 </a:t>
              </a:r>
              <a:r>
                <a:rPr lang="en-US" altLang="ko-KR" sz="11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ROC - AUC</a:t>
              </a:r>
              <a:endPara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1003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31420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산불 이미지 분류 예측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634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이미지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분류 예측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173779"/>
              </p:ext>
            </p:extLst>
          </p:nvPr>
        </p:nvGraphicFramePr>
        <p:xfrm>
          <a:off x="6732270" y="273732"/>
          <a:ext cx="506432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44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951978">
                  <a:extLst>
                    <a:ext uri="{9D8B030D-6E8A-4147-A177-3AD203B41FA5}">
                      <a16:colId xmlns:a16="http://schemas.microsoft.com/office/drawing/2014/main" val="493561830"/>
                    </a:ext>
                  </a:extLst>
                </a:gridCol>
                <a:gridCol w="1215024">
                  <a:extLst>
                    <a:ext uri="{9D8B030D-6E8A-4147-A177-3AD203B41FA5}">
                      <a16:colId xmlns:a16="http://schemas.microsoft.com/office/drawing/2014/main" val="2626763902"/>
                    </a:ext>
                  </a:extLst>
                </a:gridCol>
                <a:gridCol w="1537776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분류 모델 생성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학습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 성능 검증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 이미지 분류 예측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231359" cy="329744"/>
            <a:chOff x="4534504" y="218350"/>
            <a:chExt cx="1231359" cy="329744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839332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DL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30442" b="64696"/>
          <a:stretch/>
        </p:blipFill>
        <p:spPr>
          <a:xfrm>
            <a:off x="4020773" y="4368609"/>
            <a:ext cx="2817659" cy="17442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32048" b="62685"/>
          <a:stretch/>
        </p:blipFill>
        <p:spPr>
          <a:xfrm>
            <a:off x="4020773" y="2384460"/>
            <a:ext cx="2773830" cy="17678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35898"/>
          <a:stretch/>
        </p:blipFill>
        <p:spPr>
          <a:xfrm>
            <a:off x="459715" y="4397425"/>
            <a:ext cx="2369967" cy="17950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37626"/>
          <a:stretch/>
        </p:blipFill>
        <p:spPr>
          <a:xfrm>
            <a:off x="480073" y="2394920"/>
            <a:ext cx="2389663" cy="167591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36628" y="1910605"/>
            <a:ext cx="2757975" cy="357178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Output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1512" y="1910605"/>
            <a:ext cx="2145466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Input image</a:t>
            </a:r>
            <a:endParaRPr lang="ko-KR" altLang="en-US" sz="16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90037" y="2472065"/>
            <a:ext cx="3079129" cy="3089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868123" y="4443112"/>
            <a:ext cx="3079129" cy="3089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68122" y="5370619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868121" y="3831326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68120" y="4801948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90037" y="2834904"/>
            <a:ext cx="3079129" cy="1872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863570" y="2431853"/>
            <a:ext cx="3167249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Forest fire occur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 판단 되면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경고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863569" y="2884670"/>
            <a:ext cx="3167250" cy="34912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현재의 주소와 위도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경도가 출력되게 구현</a:t>
            </a:r>
            <a:endParaRPr lang="en-US" altLang="ko-KR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863568" y="3749601"/>
            <a:ext cx="3123422" cy="3555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개의 클래스에 대한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 확률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대해 표기</a:t>
            </a:r>
          </a:p>
        </p:txBody>
      </p:sp>
      <p:sp>
        <p:nvSpPr>
          <p:cNvPr id="29" name="오른쪽 화살표 28"/>
          <p:cNvSpPr/>
          <p:nvPr/>
        </p:nvSpPr>
        <p:spPr>
          <a:xfrm>
            <a:off x="3057461" y="3722163"/>
            <a:ext cx="531813" cy="45390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863568" y="1011443"/>
            <a:ext cx="3167251" cy="7547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7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But,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실제 작업 환경이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GPS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또는 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Wife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정보를 통해 </a:t>
            </a:r>
            <a:endParaRPr lang="en-US" altLang="ko-KR" sz="105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>
              <a:lnSpc>
                <a:spcPts val="1700"/>
              </a:lnSpc>
            </a:pP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위도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경도에 대한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정보를 제공받을 수 없는</a:t>
            </a:r>
            <a:r>
              <a:rPr lang="en-US" altLang="ko-KR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환경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이라</a:t>
            </a:r>
            <a:r>
              <a:rPr lang="ko-KR" altLang="en-US" sz="105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기능 구현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 집중</a:t>
            </a:r>
          </a:p>
        </p:txBody>
      </p:sp>
      <p:cxnSp>
        <p:nvCxnSpPr>
          <p:cNvPr id="31" name="꺾인 연결선 30"/>
          <p:cNvCxnSpPr>
            <a:stCxn id="27" idx="3"/>
            <a:endCxn id="30" idx="3"/>
          </p:cNvCxnSpPr>
          <p:nvPr/>
        </p:nvCxnSpPr>
        <p:spPr>
          <a:xfrm flipV="1">
            <a:off x="11030819" y="1388816"/>
            <a:ext cx="12700" cy="1670419"/>
          </a:xfrm>
          <a:prstGeom prst="bentConnector3">
            <a:avLst>
              <a:gd name="adj1" fmla="val 1800000"/>
            </a:avLst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7495123" y="5036684"/>
            <a:ext cx="3860311" cy="1084912"/>
            <a:chOff x="282633" y="4094556"/>
            <a:chExt cx="3589431" cy="108491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3589431" cy="10849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이미지 분류 모델 기대효과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산불 이미지 분류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예측을 통해 산불 조기 발견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가능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또한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예측을 이용하여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현장 대응체계 고도화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226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사실은 동해안 산불 이경원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05" y="1861398"/>
            <a:ext cx="4009827" cy="3957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9941490" y="2642042"/>
            <a:ext cx="898306" cy="433667"/>
          </a:xfrm>
          <a:prstGeom prst="rect">
            <a:avLst/>
          </a:prstGeom>
          <a:noFill/>
          <a:ln w="38100">
            <a:solidFill>
              <a:srgbClr val="E52A3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739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1462603" y="1375643"/>
            <a:ext cx="29896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지역의 지형적 특징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73934" y="2026497"/>
            <a:ext cx="6051062" cy="1777410"/>
            <a:chOff x="673934" y="1899497"/>
            <a:chExt cx="6051062" cy="17774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42374" y="1899497"/>
              <a:ext cx="5882622" cy="17774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동해안 지역에 집중된 산불 발생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인한 피해 산림 면적 증가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경북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▶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순으로 건수별 피해 면적 크기가 크다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태백산맥을 중심으로 대형 산불은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영동지방에 집중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전국 피해 면적에 비해 동해안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피해 면적이 약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10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배 크다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73934" y="1908363"/>
              <a:ext cx="811530" cy="353645"/>
              <a:chOff x="5417820" y="1021998"/>
              <a:chExt cx="811530" cy="353645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673934" y="4206149"/>
            <a:ext cx="6058336" cy="1346522"/>
            <a:chOff x="673934" y="3483371"/>
            <a:chExt cx="5985152" cy="134652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30780" y="3483371"/>
              <a:ext cx="5828306" cy="1346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역대 주요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대형 산불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다수가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에서 발생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국립기상연구소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발표에 따르면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강원도 동해안 지역은 한번 불이 붙으면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짧은 시간에 큰 피해가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번지는 지역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673934" y="3495361"/>
              <a:ext cx="811530" cy="353645"/>
              <a:chOff x="5417820" y="1021998"/>
              <a:chExt cx="811530" cy="353645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49" name="직사각형 48"/>
          <p:cNvSpPr/>
          <p:nvPr/>
        </p:nvSpPr>
        <p:spPr>
          <a:xfrm>
            <a:off x="9381812" y="3119224"/>
            <a:ext cx="529268" cy="279295"/>
          </a:xfrm>
          <a:prstGeom prst="rect">
            <a:avLst/>
          </a:prstGeom>
          <a:noFill/>
          <a:ln w="38100">
            <a:solidFill>
              <a:srgbClr val="E52A3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4862726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2AE6B5B-3C5B-FC35-D91F-3131D1326835}"/>
              </a:ext>
            </a:extLst>
          </p:cNvPr>
          <p:cNvCxnSpPr>
            <a:cxnSpLocks/>
            <a:stCxn id="65" idx="6"/>
            <a:endCxn id="50" idx="2"/>
          </p:cNvCxnSpPr>
          <p:nvPr/>
        </p:nvCxnSpPr>
        <p:spPr>
          <a:xfrm>
            <a:off x="1172420" y="5204759"/>
            <a:ext cx="9634257" cy="0"/>
          </a:xfrm>
          <a:prstGeom prst="line">
            <a:avLst/>
          </a:prstGeom>
          <a:ln w="34925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2826835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6667878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9E13E60-E57B-BA12-1027-698E344C1206}"/>
              </a:ext>
            </a:extLst>
          </p:cNvPr>
          <p:cNvSpPr/>
          <p:nvPr/>
        </p:nvSpPr>
        <p:spPr>
          <a:xfrm>
            <a:off x="917076" y="5077087"/>
            <a:ext cx="255344" cy="25534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10806677" y="5077087"/>
            <a:ext cx="255344" cy="255344"/>
          </a:xfrm>
          <a:prstGeom prst="ellipse">
            <a:avLst/>
          </a:prstGeom>
          <a:solidFill>
            <a:srgbClr val="E52A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2B8744B-41B0-7294-D6CA-E45F70AEC6B9}"/>
              </a:ext>
            </a:extLst>
          </p:cNvPr>
          <p:cNvSpPr/>
          <p:nvPr/>
        </p:nvSpPr>
        <p:spPr>
          <a:xfrm>
            <a:off x="4739519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9743110" y="2142918"/>
            <a:ext cx="2273430" cy="2472354"/>
            <a:chOff x="220638" y="2166908"/>
            <a:chExt cx="2273430" cy="2472354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A8F8BE3-5812-1E67-5933-F3249B064080}"/>
                </a:ext>
              </a:extLst>
            </p:cNvPr>
            <p:cNvSpPr/>
            <p:nvPr/>
          </p:nvSpPr>
          <p:spPr>
            <a:xfrm>
              <a:off x="220638" y="2166908"/>
              <a:ext cx="2273430" cy="2472354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50800" dir="2700000" algn="tl" rotWithShape="0">
                <a:schemeClr val="accent1">
                  <a:alpha val="2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367197" y="2526810"/>
              <a:ext cx="149079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B302A2-BFB4-4564-8B82-F3EBF7FFD2F4}"/>
                </a:ext>
              </a:extLst>
            </p:cNvPr>
            <p:cNvSpPr txBox="1"/>
            <p:nvPr/>
          </p:nvSpPr>
          <p:spPr>
            <a:xfrm>
              <a:off x="409409" y="3080589"/>
              <a:ext cx="2033859" cy="1120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서비스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400" b="1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Streamlit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한계점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개선사항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문서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개발환경 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참고 문헌</a:t>
              </a:r>
              <a:r>
                <a: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 / </a:t>
              </a:r>
              <a:r>
                <a:rPr lang="ko-KR" altLang="en-US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부록</a:t>
              </a:r>
              <a:endPara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3DCEC245-0CB1-ACBA-2865-FBEB8F2617FD}"/>
              </a:ext>
            </a:extLst>
          </p:cNvPr>
          <p:cNvSpPr txBox="1"/>
          <p:nvPr/>
        </p:nvSpPr>
        <p:spPr>
          <a:xfrm>
            <a:off x="10357495" y="5583423"/>
            <a:ext cx="118622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및 문서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 flipV="1">
            <a:off x="518746" y="1190047"/>
            <a:ext cx="2310179" cy="109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5102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Chapter 6.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2468003" y="5583423"/>
            <a:ext cx="958596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 탐색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74008" y="5583423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4476208" y="5583423"/>
            <a:ext cx="775853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통계 분석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6399410" y="5583423"/>
            <a:ext cx="871392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ML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F26FDD-715E-A2A7-2D85-9D84178A5B0B}"/>
              </a:ext>
            </a:extLst>
          </p:cNvPr>
          <p:cNvSpPr/>
          <p:nvPr/>
        </p:nvSpPr>
        <p:spPr>
          <a:xfrm>
            <a:off x="213833" y="2939203"/>
            <a:ext cx="1771715" cy="1677089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dirty="0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095752" y="2942900"/>
            <a:ext cx="1771715" cy="1677089"/>
            <a:chOff x="2940236" y="2962173"/>
            <a:chExt cx="1771715" cy="167708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2940236" y="2962173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BF3D2A-AA98-58A2-D1D4-9F0B7655A3A7}"/>
                </a:ext>
              </a:extLst>
            </p:cNvPr>
            <p:cNvSpPr txBox="1"/>
            <p:nvPr/>
          </p:nvSpPr>
          <p:spPr>
            <a:xfrm>
              <a:off x="3124378" y="3111969"/>
              <a:ext cx="958596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데이터 탐색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3186997" y="3468052"/>
              <a:ext cx="1494710" cy="1050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FLOW CHART</a:t>
              </a:r>
            </a:p>
            <a:p>
              <a:pPr latinLnBrk="0">
                <a:lnSpc>
                  <a:spcPct val="130000"/>
                </a:lnSpc>
              </a:pP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ERD</a:t>
              </a: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데이터 전처리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탐색적 데이터 분석 </a:t>
              </a:r>
              <a:r>
                <a: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(EDA)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15BF3D2A-AA98-58A2-D1D4-9F0B7655A3A7}"/>
              </a:ext>
            </a:extLst>
          </p:cNvPr>
          <p:cNvSpPr txBox="1"/>
          <p:nvPr/>
        </p:nvSpPr>
        <p:spPr>
          <a:xfrm>
            <a:off x="409611" y="3094290"/>
            <a:ext cx="1141338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FC22632-C304-117A-3B6B-80B0E5FE5325}"/>
              </a:ext>
            </a:extLst>
          </p:cNvPr>
          <p:cNvSpPr txBox="1"/>
          <p:nvPr/>
        </p:nvSpPr>
        <p:spPr>
          <a:xfrm>
            <a:off x="462776" y="3450627"/>
            <a:ext cx="1312699" cy="105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팀 구성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주제 선정 배경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지수 설정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평가 지표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  <a:p>
            <a:pPr latinLnBrk="0">
              <a:lnSpc>
                <a:spcPct val="130000"/>
              </a:lnSpc>
            </a:pP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수행 절차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rPr>
              <a:t> 기간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3989983" y="2940642"/>
            <a:ext cx="1771715" cy="1677089"/>
            <a:chOff x="4523383" y="2940642"/>
            <a:chExt cx="1771715" cy="1677089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FC22632-C304-117A-3B6B-80B0E5FE5325}"/>
                </a:ext>
              </a:extLst>
            </p:cNvPr>
            <p:cNvSpPr txBox="1"/>
            <p:nvPr/>
          </p:nvSpPr>
          <p:spPr>
            <a:xfrm>
              <a:off x="4752912" y="3541913"/>
              <a:ext cx="1047655" cy="828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프로젝트 순서도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요구사항 정의서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업무 분류 체계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개체 관계 모델</a:t>
              </a:r>
              <a:endPara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4523383" y="2940642"/>
              <a:ext cx="1771715" cy="1677089"/>
              <a:chOff x="4771801" y="2951574"/>
              <a:chExt cx="1771715" cy="167708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4771801" y="2951574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5BF3D2A-AA98-58A2-D1D4-9F0B7655A3A7}"/>
                  </a:ext>
                </a:extLst>
              </p:cNvPr>
              <p:cNvSpPr txBox="1"/>
              <p:nvPr/>
            </p:nvSpPr>
            <p:spPr>
              <a:xfrm>
                <a:off x="4963193" y="3142312"/>
                <a:ext cx="775853" cy="28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통계 분석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FC22632-C304-117A-3B6B-80B0E5FE5325}"/>
                  </a:ext>
                </a:extLst>
              </p:cNvPr>
              <p:cNvSpPr txBox="1"/>
              <p:nvPr/>
            </p:nvSpPr>
            <p:spPr>
              <a:xfrm>
                <a:off x="5011963" y="3569735"/>
                <a:ext cx="1385801" cy="6301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개요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내용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  <a:p>
                <a:pPr latinLnBrk="0">
                  <a:lnSpc>
                    <a:spcPct val="130000"/>
                  </a:lnSpc>
                </a:pPr>
                <a:r>
                  <a:rPr lang="ko-KR" altLang="en-US" sz="105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Medium" panose="00000600000000000000" pitchFamily="2" charset="-127"/>
                  </a:rPr>
                  <a:t>분석 결과 해석</a:t>
                </a:r>
                <a:endParaRPr lang="en-US" altLang="ko-KR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116" name="그룹 115"/>
          <p:cNvGrpSpPr/>
          <p:nvPr/>
        </p:nvGrpSpPr>
        <p:grpSpPr>
          <a:xfrm>
            <a:off x="5893265" y="2940642"/>
            <a:ext cx="1771715" cy="1677089"/>
            <a:chOff x="6603366" y="2942900"/>
            <a:chExt cx="1771715" cy="1677089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7F26FDD-715E-A2A7-2D85-9D84178A5B0B}"/>
                </a:ext>
              </a:extLst>
            </p:cNvPr>
            <p:cNvSpPr/>
            <p:nvPr/>
          </p:nvSpPr>
          <p:spPr>
            <a:xfrm>
              <a:off x="6603366" y="2942900"/>
              <a:ext cx="1771715" cy="1677089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KoPubWorld돋움체 Medium" panose="00000600000000000000" pitchFamily="2" charset="-127"/>
                <a:ea typeface="맑은 고딕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6802375" y="3130806"/>
              <a:ext cx="943084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ML </a:t>
              </a: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모델링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1AED11D-7BD0-7C5C-3233-7E75D7506814}"/>
                </a:ext>
              </a:extLst>
            </p:cNvPr>
            <p:cNvSpPr txBox="1"/>
            <p:nvPr/>
          </p:nvSpPr>
          <p:spPr>
            <a:xfrm>
              <a:off x="6844907" y="3524978"/>
              <a:ext cx="1457063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예측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3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위험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307812" y="5583423"/>
            <a:ext cx="839332" cy="2831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DL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모델링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8FE4A65-646A-10BD-DAEA-60265BB2CC9A}"/>
              </a:ext>
            </a:extLst>
          </p:cNvPr>
          <p:cNvSpPr/>
          <p:nvPr/>
        </p:nvSpPr>
        <p:spPr>
          <a:xfrm>
            <a:off x="8563993" y="5077087"/>
            <a:ext cx="255344" cy="25534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KoPubWorld돋움체 Medium" panose="00000600000000000000" pitchFamily="2" charset="-127"/>
              <a:ea typeface="맑은 고딕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EA69DD-D100-1EB1-BD2C-DBE1C7FAC625}"/>
              </a:ext>
            </a:extLst>
          </p:cNvPr>
          <p:cNvSpPr txBox="1"/>
          <p:nvPr/>
        </p:nvSpPr>
        <p:spPr>
          <a:xfrm>
            <a:off x="8051201" y="3524978"/>
            <a:ext cx="11382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소개</a:t>
            </a:r>
            <a:endParaRPr lang="en-US" altLang="ko-KR" sz="10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 테스트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7816821" y="2940642"/>
            <a:ext cx="1771715" cy="1677089"/>
            <a:chOff x="8324414" y="282832"/>
            <a:chExt cx="1771715" cy="1677089"/>
          </a:xfrm>
        </p:grpSpPr>
        <p:grpSp>
          <p:nvGrpSpPr>
            <p:cNvPr id="49" name="그룹 48"/>
            <p:cNvGrpSpPr/>
            <p:nvPr/>
          </p:nvGrpSpPr>
          <p:grpSpPr>
            <a:xfrm>
              <a:off x="8324414" y="282832"/>
              <a:ext cx="1771715" cy="1677089"/>
              <a:chOff x="8434931" y="2942900"/>
              <a:chExt cx="1771715" cy="1677089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7F26FDD-715E-A2A7-2D85-9D84178A5B0B}"/>
                  </a:ext>
                </a:extLst>
              </p:cNvPr>
              <p:cNvSpPr/>
              <p:nvPr/>
            </p:nvSpPr>
            <p:spPr>
              <a:xfrm>
                <a:off x="8434931" y="2942900"/>
                <a:ext cx="1771715" cy="1677089"/>
              </a:xfrm>
              <a:prstGeom prst="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KoPubWorld돋움체 Medium" panose="00000600000000000000" pitchFamily="2" charset="-127"/>
                  <a:ea typeface="맑은 고딕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EA69DD-D100-1EB1-BD2C-DBE1C7FAC625}"/>
                  </a:ext>
                </a:extLst>
              </p:cNvPr>
              <p:cNvSpPr txBox="1"/>
              <p:nvPr/>
            </p:nvSpPr>
            <p:spPr>
              <a:xfrm>
                <a:off x="8633940" y="3130806"/>
                <a:ext cx="1138267" cy="283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DL </a:t>
                </a:r>
                <a:r>
                  <a:rPr lang="ko-KR" altLang="en-US" sz="16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모델링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EA69DD-D100-1EB1-BD2C-DBE1C7FAC625}"/>
                </a:ext>
              </a:extLst>
            </p:cNvPr>
            <p:cNvSpPr txBox="1"/>
            <p:nvPr/>
          </p:nvSpPr>
          <p:spPr>
            <a:xfrm>
              <a:off x="8568725" y="866797"/>
              <a:ext cx="11382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분류 모델 생성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학습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모델 성능 검증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Medium" panose="00000600000000000000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0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Medium" panose="00000600000000000000" pitchFamily="2" charset="-127"/>
                </a:rPr>
                <a:t>산불 이미지 분류 예측</a:t>
              </a:r>
              <a:endParaRPr lang="en-US" altLang="ko-KR" sz="10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605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18721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7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latin typeface="공체 Bold" panose="00000800000000000000" pitchFamily="2" charset="-127"/>
                  <a:ea typeface="공체 Bold" panose="00000800000000000000" pitchFamily="2" charset="-127"/>
                </a:rPr>
                <a:t>Streamlit</a:t>
              </a:r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 </a:t>
              </a:r>
              <a:r>
                <a:rPr lang="ko-KR" altLang="en-US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서비스 구현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서비스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09320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18745" y="1909451"/>
            <a:ext cx="4031988" cy="3828016"/>
            <a:chOff x="5141080" y="882266"/>
            <a:chExt cx="4968122" cy="45848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28480" b="67958"/>
            <a:stretch/>
          </p:blipFill>
          <p:spPr>
            <a:xfrm>
              <a:off x="5141080" y="882266"/>
              <a:ext cx="4968122" cy="153316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079" y="2515967"/>
              <a:ext cx="4646122" cy="2951171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C48022A-0CEA-C655-EBF4-9CE71B4DC034}"/>
              </a:ext>
            </a:extLst>
          </p:cNvPr>
          <p:cNvGrpSpPr/>
          <p:nvPr/>
        </p:nvGrpSpPr>
        <p:grpSpPr>
          <a:xfrm>
            <a:off x="5611660" y="2165044"/>
            <a:ext cx="5922373" cy="1496564"/>
            <a:chOff x="282633" y="4094556"/>
            <a:chExt cx="5506797" cy="14965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A277E9-9A63-4EF9-7F9A-110BEA868E1D}"/>
                </a:ext>
              </a:extLst>
            </p:cNvPr>
            <p:cNvSpPr txBox="1"/>
            <p:nvPr/>
          </p:nvSpPr>
          <p:spPr>
            <a:xfrm>
              <a:off x="282633" y="4094556"/>
              <a:ext cx="5506797" cy="14965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실시간 강원도 산불위험지수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(DWI)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지도시각화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8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9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분할 한 강원도 지역에 대해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각 지역별로 최적의 모델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적용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기상청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API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요청을 통해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실시간 강원도 지역 산불위험지수 산출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산불위험지수 구간에 따라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10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분위로 지도시각화 표현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340076D-B40A-9C74-8C90-A8DDBE138F71}"/>
                </a:ext>
              </a:extLst>
            </p:cNvPr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10" name="모서리가 둥근 직사각형 43">
                <a:extLst>
                  <a:ext uri="{FF2B5EF4-FFF2-40B4-BE49-F238E27FC236}">
                    <a16:creationId xmlns:a16="http://schemas.microsoft.com/office/drawing/2014/main" id="{C5625F1C-811C-839E-037E-B70CE58EABFC}"/>
                  </a:ext>
                </a:extLst>
              </p:cNvPr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DAB4DE-D6BB-AFD5-D792-3F82562950E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12" name="모서리가 둥근 직사각형 29">
            <a:extLst>
              <a:ext uri="{FF2B5EF4-FFF2-40B4-BE49-F238E27FC236}">
                <a16:creationId xmlns:a16="http://schemas.microsoft.com/office/drawing/2014/main" id="{C1F3B159-9F56-41D2-2EFA-E6627F5A07C0}"/>
              </a:ext>
            </a:extLst>
          </p:cNvPr>
          <p:cNvSpPr/>
          <p:nvPr/>
        </p:nvSpPr>
        <p:spPr>
          <a:xfrm>
            <a:off x="5611660" y="4382219"/>
            <a:ext cx="5631434" cy="10121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실시간 기상정보 처리 부분은 구현에 집중</a:t>
            </a:r>
            <a:endParaRPr lang="en-US" altLang="ko-KR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기상청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API 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서비스는 실시간으로 기상정보를 제공해주지 않고 전일 </a:t>
            </a:r>
            <a:r>
              <a:rPr lang="en-US" altLang="ko-KR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11</a:t>
            </a: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 기준 데이터를 제공</a:t>
            </a:r>
            <a:endParaRPr lang="en-US" altLang="ko-KR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현 시점에서 여름 및 최근 강수여부 등의 요소로 산불위험지수가 보통 낮게 나옴</a:t>
            </a:r>
            <a:endParaRPr lang="en-US" altLang="ko-KR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발표를 위해 인위적으로 날짜를 산불위험지수가 높게 나오는 봄철로 수정한 사진으로 첨부</a:t>
            </a:r>
          </a:p>
        </p:txBody>
      </p:sp>
      <p:sp>
        <p:nvSpPr>
          <p:cNvPr id="16" name="오른쪽 화살표 38">
            <a:extLst>
              <a:ext uri="{FF2B5EF4-FFF2-40B4-BE49-F238E27FC236}">
                <a16:creationId xmlns:a16="http://schemas.microsoft.com/office/drawing/2014/main" id="{36A6CC7C-76CA-3B01-3928-53FA0164FFC2}"/>
              </a:ext>
            </a:extLst>
          </p:cNvPr>
          <p:cNvSpPr/>
          <p:nvPr/>
        </p:nvSpPr>
        <p:spPr>
          <a:xfrm rot="5400000">
            <a:off x="7993298" y="3857893"/>
            <a:ext cx="376492" cy="32804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345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한계점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개선사항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679488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6849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ML Model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4509" y="4962411"/>
            <a:ext cx="8529289" cy="1408078"/>
            <a:chOff x="282633" y="4094556"/>
            <a:chExt cx="7930785" cy="14080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930785" cy="1408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다양한 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 적용하여 성능 개선 및 평가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3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제한적인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 LR, XGBC, LGBC )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만을 사용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모델 평가 진행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다양한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모델을 적용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성능 개선 및 평가 진행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하여 작업해 볼 예정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ex)   SVC ( Support Vector Classifier ), RFC ( Random Forest Classifier), ETC ( Extra Tree Classifier 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등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22" name="모서리가 둥근 직사각형 21"/>
          <p:cNvSpPr/>
          <p:nvPr/>
        </p:nvSpPr>
        <p:spPr>
          <a:xfrm>
            <a:off x="5421054" y="1883211"/>
            <a:ext cx="2157061" cy="667483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LogisticRegression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LR )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446106" y="3300630"/>
            <a:ext cx="2157061" cy="637671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XGBoost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XGBC 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446106" y="4172275"/>
            <a:ext cx="2157061" cy="619182"/>
          </a:xfrm>
          <a:prstGeom prst="roundRect">
            <a:avLst/>
          </a:prstGeom>
          <a:solidFill>
            <a:srgbClr val="F8D0A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LightGBM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Classifier</a:t>
            </a:r>
          </a:p>
          <a:p>
            <a:pPr algn="ctr"/>
            <a:endParaRPr lang="en-US" altLang="ko-KR" sz="5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LGBC 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722776" y="1982988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지도학습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기법</a:t>
            </a:r>
            <a:endParaRPr lang="en-US" altLang="ko-KR" sz="12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8745" y="2798946"/>
            <a:ext cx="1353613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 ML )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722776" y="3811850"/>
            <a:ext cx="1904668" cy="4813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앙상블 기법 </a:t>
            </a:r>
            <a:r>
              <a:rPr lang="en-US" altLang="ko-KR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- Boosting</a:t>
            </a:r>
          </a:p>
        </p:txBody>
      </p:sp>
      <p:cxnSp>
        <p:nvCxnSpPr>
          <p:cNvPr id="28" name="직선 화살표 연결선 27"/>
          <p:cNvCxnSpPr>
            <a:stCxn id="25" idx="3"/>
            <a:endCxn id="22" idx="1"/>
          </p:cNvCxnSpPr>
          <p:nvPr/>
        </p:nvCxnSpPr>
        <p:spPr>
          <a:xfrm flipV="1">
            <a:off x="4627444" y="2216953"/>
            <a:ext cx="793610" cy="6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7" idx="3"/>
            <a:endCxn id="23" idx="1"/>
          </p:cNvCxnSpPr>
          <p:nvPr/>
        </p:nvCxnSpPr>
        <p:spPr>
          <a:xfrm flipV="1">
            <a:off x="4627444" y="3619466"/>
            <a:ext cx="818662" cy="43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7" idx="3"/>
            <a:endCxn id="24" idx="1"/>
          </p:cNvCxnSpPr>
          <p:nvPr/>
        </p:nvCxnSpPr>
        <p:spPr>
          <a:xfrm>
            <a:off x="4627444" y="4052548"/>
            <a:ext cx="818662" cy="4293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3"/>
            <a:endCxn id="25" idx="1"/>
          </p:cNvCxnSpPr>
          <p:nvPr/>
        </p:nvCxnSpPr>
        <p:spPr>
          <a:xfrm flipV="1">
            <a:off x="1872358" y="2223686"/>
            <a:ext cx="850418" cy="815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6" idx="3"/>
            <a:endCxn id="27" idx="1"/>
          </p:cNvCxnSpPr>
          <p:nvPr/>
        </p:nvCxnSpPr>
        <p:spPr>
          <a:xfrm>
            <a:off x="1872358" y="3039644"/>
            <a:ext cx="850418" cy="1012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8828015" y="2035610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Support Vector Classifier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SVC )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783286" y="1712057"/>
            <a:ext cx="3269" cy="323974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8215166" y="3232354"/>
            <a:ext cx="169993" cy="169992"/>
            <a:chOff x="6325985" y="2105197"/>
            <a:chExt cx="290946" cy="290945"/>
          </a:xfrm>
          <a:solidFill>
            <a:srgbClr val="333F50"/>
          </a:solidFill>
        </p:grpSpPr>
        <p:sp>
          <p:nvSpPr>
            <p:cNvPr id="37" name="직사각형 36"/>
            <p:cNvSpPr/>
            <p:nvPr/>
          </p:nvSpPr>
          <p:spPr>
            <a:xfrm>
              <a:off x="6325985" y="2203189"/>
              <a:ext cx="290946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16200000">
              <a:off x="6325985" y="2217418"/>
              <a:ext cx="290945" cy="66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8828015" y="2994889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Random Forest Classifier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RFC 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828015" y="3962870"/>
            <a:ext cx="2157061" cy="6674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Extra Tree Classifier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SVC )</a:t>
            </a:r>
          </a:p>
        </p:txBody>
      </p:sp>
    </p:spTree>
    <p:extLst>
      <p:ext uri="{BB962C8B-B14F-4D97-AF65-F5344CB8AC3E}">
        <p14:creationId xmlns:p14="http://schemas.microsoft.com/office/powerpoint/2010/main" val="2178333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5" y="686989"/>
            <a:ext cx="4031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한계점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개선사항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09210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518746" y="1268491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공체 Bold" panose="00000800000000000000" pitchFamily="2" charset="-127"/>
                  <a:ea typeface="공체 Bold" panose="00000800000000000000" pitchFamily="2" charset="-127"/>
                </a:rPr>
                <a:t>DL Model</a:t>
              </a:r>
              <a:endParaRPr lang="ko-KR" altLang="en-US" sz="1600" dirty="0"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69566" y="2174962"/>
            <a:ext cx="1035563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시드값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고정 및</a:t>
            </a:r>
            <a:endParaRPr lang="en-US" altLang="ko-KR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GPU </a:t>
            </a:r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장비 설정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5565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준비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2058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생성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85519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훈련 및 성능 검증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15918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80848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성능개선</a:t>
            </a:r>
            <a:endParaRPr lang="ko-KR" altLang="en-US" sz="10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67397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모델 훈련 및 성능 검증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88937" y="2174962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예측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25111" y="3625531"/>
            <a:ext cx="1575496" cy="1157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훈련</a:t>
            </a: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검증 데이터 분리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2. 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데이터셋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정의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이미지 변환기 정의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셋 생성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로더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생성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288856" y="3625532"/>
            <a:ext cx="170412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손실 함수와 </a:t>
            </a:r>
            <a:r>
              <a:rPr lang="ko-KR" altLang="en-US" sz="900" dirty="0" err="1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옵티마이저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설정</a:t>
            </a:r>
            <a:endParaRPr lang="en-US" altLang="ko-KR" sz="90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2.  </a:t>
            </a:r>
            <a:r>
              <a:rPr lang="ko-KR" altLang="en-US" sz="9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훈련 및 성능 검증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82271" y="3625533"/>
            <a:ext cx="1711554" cy="4694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스케줄러 설정 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에폭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증가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19822" y="3625533"/>
            <a:ext cx="1851025" cy="717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1.  TTA(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테스트 단계 데이터 증강</a:t>
            </a: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2.  </a:t>
            </a:r>
            <a:r>
              <a: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레이블 </a:t>
            </a:r>
            <a:r>
              <a:rPr lang="ko-KR" altLang="en-US" sz="900" dirty="0" err="1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스무딩</a:t>
            </a:r>
            <a:endParaRPr lang="ko-KR" altLang="en-US" sz="9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29" name="직선 화살표 연결선 28"/>
          <p:cNvCxnSpPr>
            <a:stCxn id="17" idx="3"/>
            <a:endCxn id="18" idx="1"/>
          </p:cNvCxnSpPr>
          <p:nvPr/>
        </p:nvCxnSpPr>
        <p:spPr>
          <a:xfrm>
            <a:off x="150512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3"/>
            <a:endCxn id="19" idx="1"/>
          </p:cNvCxnSpPr>
          <p:nvPr/>
        </p:nvCxnSpPr>
        <p:spPr>
          <a:xfrm>
            <a:off x="287005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0" idx="1"/>
          </p:cNvCxnSpPr>
          <p:nvPr/>
        </p:nvCxnSpPr>
        <p:spPr>
          <a:xfrm>
            <a:off x="4234989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0" idx="3"/>
            <a:endCxn id="21" idx="1"/>
          </p:cNvCxnSpPr>
          <p:nvPr/>
        </p:nvCxnSpPr>
        <p:spPr>
          <a:xfrm>
            <a:off x="5599919" y="2632162"/>
            <a:ext cx="6159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3"/>
            <a:endCxn id="22" idx="1"/>
          </p:cNvCxnSpPr>
          <p:nvPr/>
        </p:nvCxnSpPr>
        <p:spPr>
          <a:xfrm>
            <a:off x="7130318" y="2632162"/>
            <a:ext cx="45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2" idx="3"/>
            <a:endCxn id="23" idx="1"/>
          </p:cNvCxnSpPr>
          <p:nvPr/>
        </p:nvCxnSpPr>
        <p:spPr>
          <a:xfrm>
            <a:off x="8495248" y="2632162"/>
            <a:ext cx="3721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3"/>
            <a:endCxn id="24" idx="1"/>
          </p:cNvCxnSpPr>
          <p:nvPr/>
        </p:nvCxnSpPr>
        <p:spPr>
          <a:xfrm>
            <a:off x="9781797" y="2632162"/>
            <a:ext cx="5071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8" idx="2"/>
            <a:endCxn id="25" idx="0"/>
          </p:cNvCxnSpPr>
          <p:nvPr/>
        </p:nvCxnSpPr>
        <p:spPr>
          <a:xfrm>
            <a:off x="2412859" y="3089362"/>
            <a:ext cx="0" cy="536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0" idx="2"/>
            <a:endCxn id="26" idx="0"/>
          </p:cNvCxnSpPr>
          <p:nvPr/>
        </p:nvCxnSpPr>
        <p:spPr>
          <a:xfrm flipH="1">
            <a:off x="5140917" y="3089362"/>
            <a:ext cx="1802" cy="536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2" idx="2"/>
            <a:endCxn id="27" idx="0"/>
          </p:cNvCxnSpPr>
          <p:nvPr/>
        </p:nvCxnSpPr>
        <p:spPr>
          <a:xfrm>
            <a:off x="8038048" y="3089362"/>
            <a:ext cx="0" cy="536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4" idx="2"/>
            <a:endCxn id="28" idx="0"/>
          </p:cNvCxnSpPr>
          <p:nvPr/>
        </p:nvCxnSpPr>
        <p:spPr>
          <a:xfrm flipH="1">
            <a:off x="10745335" y="3089362"/>
            <a:ext cx="802" cy="536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6041570" y="1846998"/>
            <a:ext cx="5720081" cy="273647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524509" y="4984182"/>
            <a:ext cx="8529289" cy="1338828"/>
            <a:chOff x="282633" y="4094556"/>
            <a:chExt cx="7930785" cy="133882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282633" y="4094556"/>
              <a:ext cx="7930785" cy="1338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성능 개선 및 예측 단계 적용 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EfficientNet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Model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생성시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epoch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조절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스케줄러 추가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TTA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기법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레이블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스무딩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적용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등이 있으나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Colab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개발 환경에서 모델 생성시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GPU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사용량에 대한 한계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 인해 잘 적용 되지 않음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GPU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사용량이 증가된 개발 환경에서 추후 작업해 볼 예정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82633" y="4094556"/>
              <a:ext cx="708985" cy="353645"/>
              <a:chOff x="5417820" y="1021998"/>
              <a:chExt cx="811530" cy="353645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7618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645006"/>
              </p:ext>
            </p:extLst>
          </p:nvPr>
        </p:nvGraphicFramePr>
        <p:xfrm>
          <a:off x="518744" y="1797740"/>
          <a:ext cx="11276380" cy="4103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638">
                  <a:extLst>
                    <a:ext uri="{9D8B030D-6E8A-4147-A177-3AD203B41FA5}">
                      <a16:colId xmlns:a16="http://schemas.microsoft.com/office/drawing/2014/main" val="1305256875"/>
                    </a:ext>
                  </a:extLst>
                </a:gridCol>
                <a:gridCol w="1520767">
                  <a:extLst>
                    <a:ext uri="{9D8B030D-6E8A-4147-A177-3AD203B41FA5}">
                      <a16:colId xmlns:a16="http://schemas.microsoft.com/office/drawing/2014/main" val="645355440"/>
                    </a:ext>
                  </a:extLst>
                </a:gridCol>
                <a:gridCol w="4117423">
                  <a:extLst>
                    <a:ext uri="{9D8B030D-6E8A-4147-A177-3AD203B41FA5}">
                      <a16:colId xmlns:a16="http://schemas.microsoft.com/office/drawing/2014/main" val="3212381027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648651664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1004341634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3583920123"/>
                    </a:ext>
                  </a:extLst>
                </a:gridCol>
                <a:gridCol w="1127638">
                  <a:extLst>
                    <a:ext uri="{9D8B030D-6E8A-4147-A177-3AD203B41FA5}">
                      <a16:colId xmlns:a16="http://schemas.microsoft.com/office/drawing/2014/main" val="515123786"/>
                    </a:ext>
                  </a:extLst>
                </a:gridCol>
              </a:tblGrid>
              <a:tr h="2860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구분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구현 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73686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분류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사항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요구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적용 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7620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API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공공 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23.05.22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37242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대형 산불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 데이터를 수집하여 대형 산불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52693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웹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207498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연동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Google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20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BigQuery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를 이용한 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DB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서버 구축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공체 Light" panose="00000300000000000000" pitchFamily="2" charset="-127"/>
                          <a:ea typeface="공체 Light" panose="00000300000000000000" pitchFamily="2" charset="-127"/>
                          <a:cs typeface="+mn-cs"/>
                        </a:rPr>
                        <a:t>23.05.24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공체 Light" panose="00000300000000000000" pitchFamily="2" charset="-127"/>
                        <a:ea typeface="공체 Light" panose="00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29510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 및 지역 데이터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23.05.26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62648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결측치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데이터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23.05.26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79287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</a:t>
                      </a:r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전처리를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</a:t>
                      </a:r>
                      <a:r>
                        <a:rPr lang="en-US" altLang="ko-KR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</a:t>
                      </a:r>
                      <a:r>
                        <a:rPr lang="en-US" altLang="ko-KR" sz="120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_Data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생성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23.05.30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347367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Analysis</a:t>
                      </a:r>
                      <a:r>
                        <a:rPr lang="en-US" altLang="ko-KR" sz="120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_Data</a:t>
                      </a:r>
                      <a:r>
                        <a:rPr lang="en-US" altLang="ko-KR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생성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23.06.01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81263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통계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로지스틱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회귀분석을 통한 강원도 지역별 요인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23.06.01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15112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머신러닝을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산불발생예측 모델 생성 및 성능평가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23.06.07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8695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딥러닝을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통한 </a:t>
                      </a:r>
                      <a:r>
                        <a:rPr lang="ko-KR" altLang="en-US" sz="120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산불분류</a:t>
                      </a:r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모델 생성 및 성능평가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23.06.07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473962"/>
                  </a:ext>
                </a:extLst>
              </a:tr>
              <a:tr h="286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산불위험지수를 이용한 산불위험 등급화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23.06.12</a:t>
                      </a:r>
                      <a:endParaRPr lang="ko-KR" altLang="en-US" sz="12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922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18851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18656" y="1271125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1808" y="1138323"/>
            <a:ext cx="15600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요구사항 정의서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8137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3"/>
          <a:srcRect b="49211"/>
          <a:stretch/>
        </p:blipFill>
        <p:spPr>
          <a:xfrm>
            <a:off x="509971" y="2354357"/>
            <a:ext cx="5358847" cy="12485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600952" y="1109748"/>
            <a:ext cx="104998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트러블 슈팅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Troubleshooting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2023.5.25 [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기상청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_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지상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종관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ASOS)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시간자료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조회서비스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데이터 수집 과정 중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SERVICE ERROR 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메시지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에 대해서 문의 </a:t>
            </a:r>
            <a:endParaRPr lang="en-US" altLang="ko-KR" sz="1000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1" name="Picture 3"/>
          <p:cNvPicPr>
            <a:picLocks noChangeAspect="1"/>
          </p:cNvPicPr>
          <p:nvPr/>
        </p:nvPicPr>
        <p:blipFill rotWithShape="1">
          <a:blip r:embed="rId4"/>
          <a:srcRect b="47139"/>
          <a:stretch/>
        </p:blipFill>
        <p:spPr>
          <a:xfrm>
            <a:off x="468778" y="3666691"/>
            <a:ext cx="5400040" cy="21759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5"/>
          <p:cNvPicPr>
            <a:picLocks noChangeAspect="1"/>
          </p:cNvPicPr>
          <p:nvPr/>
        </p:nvPicPr>
        <p:blipFill rotWithShape="1">
          <a:blip r:embed="rId5"/>
          <a:srcRect t="3045" b="20436"/>
          <a:stretch/>
        </p:blipFill>
        <p:spPr>
          <a:xfrm>
            <a:off x="6226372" y="2354357"/>
            <a:ext cx="5400167" cy="20941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10"/>
          <p:cNvPicPr>
            <a:picLocks noChangeAspect="1"/>
          </p:cNvPicPr>
          <p:nvPr/>
        </p:nvPicPr>
        <p:blipFill rotWithShape="1">
          <a:blip r:embed="rId6"/>
          <a:srcRect t="73702"/>
          <a:stretch/>
        </p:blipFill>
        <p:spPr>
          <a:xfrm>
            <a:off x="6276250" y="4649700"/>
            <a:ext cx="5350289" cy="1192925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" name="직선 연결선 2"/>
          <p:cNvCxnSpPr/>
          <p:nvPr/>
        </p:nvCxnSpPr>
        <p:spPr>
          <a:xfrm flipH="1">
            <a:off x="6066611" y="1956481"/>
            <a:ext cx="3453" cy="395264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509972" y="1970466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문의</a:t>
            </a:r>
            <a:endParaRPr lang="ko-KR" altLang="en-US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34846" y="1970466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답변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00952" y="6009425"/>
            <a:ext cx="684725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[ 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기상청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_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지상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종관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 ASOS) </a:t>
            </a:r>
            <a:r>
              <a:rPr lang="ko-KR" altLang="en-US" sz="1200" b="1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일자료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b="1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조회서비스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데이터로 수정하는 방향으로 진행 완료</a:t>
            </a:r>
            <a:endParaRPr lang="en-US" altLang="ko-KR" sz="12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9849" y="6077898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대안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201594" y="1898290"/>
            <a:ext cx="561993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</a:t>
            </a:r>
            <a:r>
              <a:rPr lang="ko-KR" altLang="en-US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해당 부서 담당자와 답변</a:t>
            </a:r>
            <a:endParaRPr lang="en-US" altLang="ko-KR" sz="14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</a:p>
        </p:txBody>
      </p:sp>
    </p:spTree>
    <p:extLst>
      <p:ext uri="{BB962C8B-B14F-4D97-AF65-F5344CB8AC3E}">
        <p14:creationId xmlns:p14="http://schemas.microsoft.com/office/powerpoint/2010/main" val="24727781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트러블 슈팅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( Troubleshooting 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2023.6.1 [ </a:t>
            </a:r>
            <a:r>
              <a:rPr lang="ko-KR" altLang="en-US" sz="1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행정안전부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_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산불발생이력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데이터 서비스 제공이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2021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년으로 </a:t>
            </a:r>
            <a:r>
              <a:rPr lang="en-US" altLang="ko-KR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2022</a:t>
            </a:r>
            <a:r>
              <a:rPr lang="ko-KR" altLang="en-US" sz="10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년 데이터 제공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에 대해서 문의 </a:t>
            </a:r>
            <a:endParaRPr lang="en-US" altLang="ko-KR" sz="1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5961996" y="1956481"/>
            <a:ext cx="6540" cy="384580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509972" y="1978779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문의</a:t>
            </a:r>
            <a:endParaRPr lang="ko-KR" altLang="en-US" sz="1050" dirty="0"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34846" y="1978779"/>
            <a:ext cx="722851" cy="2822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답변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09972" y="59193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행정안전부에서 제공해준 프로세스에 따라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2022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년 데이터에 대해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[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산림청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_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산불발생통계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]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정보를 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수기로 재편집하여 진행 완료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대안</a:t>
              </a:r>
            </a:p>
          </p:txBody>
        </p:sp>
      </p:grpSp>
      <p:pic>
        <p:nvPicPr>
          <p:cNvPr id="26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6" y="2357855"/>
            <a:ext cx="5256468" cy="28690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C0B704-F02D-48F8-8820-B042C0E8AFD9}"/>
              </a:ext>
            </a:extLst>
          </p:cNvPr>
          <p:cNvSpPr txBox="1"/>
          <p:nvPr/>
        </p:nvSpPr>
        <p:spPr>
          <a:xfrm>
            <a:off x="6201594" y="1906603"/>
            <a:ext cx="561993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              </a:t>
            </a:r>
            <a:r>
              <a:rPr lang="ko-KR" altLang="en-US" sz="14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해당 부서 담당자와 통화</a:t>
            </a:r>
            <a:endParaRPr lang="en-US" altLang="ko-KR" sz="14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600" b="1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산림청에서 행정안전부로 데이터를 제공하면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행정안전부에서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서비스를 제공하는 방식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으로 업무 프로세서가 되어있음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산림청에서는 해당 데이터를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연간 한 번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( 7 ~ 8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월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공문형식으로 전달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행정안전부는 받은 데이터를 해당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형식에 맞게 재정리 이후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API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서비스로 제공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1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✔  프로세스의 한계로 인해 </a:t>
            </a:r>
            <a:r>
              <a:rPr lang="ko-KR" altLang="en-US" sz="1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갱신주기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가 생길 수 밖에 없으며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현행 방안으로는 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       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실시간 데이터 수집 및 행정안전부에서 </a:t>
            </a:r>
            <a:r>
              <a: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년 자료를 제공 받을 수 없음</a:t>
            </a:r>
            <a:endParaRPr lang="en-US" altLang="ko-KR" sz="1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151717" y="2391863"/>
            <a:ext cx="5619936" cy="137515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프로젝트 문서</a:t>
            </a:r>
          </a:p>
        </p:txBody>
      </p:sp>
    </p:spTree>
    <p:extLst>
      <p:ext uri="{BB962C8B-B14F-4D97-AF65-F5344CB8AC3E}">
        <p14:creationId xmlns:p14="http://schemas.microsoft.com/office/powerpoint/2010/main" val="1168308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개발 환경</a:t>
            </a:r>
          </a:p>
        </p:txBody>
      </p:sp>
      <p:pic>
        <p:nvPicPr>
          <p:cNvPr id="1030" name="Picture 6" descr="Zarathu Blog - Python Streamlit 패키지를 이용한 대시보드 만들기"/>
          <p:cNvPicPr>
            <a:picLocks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2804" r="17594" b="20335"/>
          <a:stretch/>
        </p:blipFill>
        <p:spPr bwMode="auto">
          <a:xfrm>
            <a:off x="2186287" y="2536391"/>
            <a:ext cx="1666406" cy="83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64" y="1583971"/>
            <a:ext cx="1967386" cy="804839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59" y="1583972"/>
            <a:ext cx="1430826" cy="804839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0" r="13174"/>
          <a:stretch/>
        </p:blipFill>
        <p:spPr>
          <a:xfrm>
            <a:off x="2000161" y="1589969"/>
            <a:ext cx="2055656" cy="799422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36" y="2536391"/>
            <a:ext cx="952233" cy="833203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712" y="1583971"/>
            <a:ext cx="1379724" cy="804839"/>
          </a:xfrm>
          <a:prstGeom prst="rect">
            <a:avLst/>
          </a:prstGeom>
        </p:spPr>
      </p:pic>
      <p:pic>
        <p:nvPicPr>
          <p:cNvPr id="20" name="그림 1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132" y="2536391"/>
            <a:ext cx="1428348" cy="83320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86" y="2703689"/>
            <a:ext cx="1787827" cy="5308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856224"/>
              </p:ext>
            </p:extLst>
          </p:nvPr>
        </p:nvGraphicFramePr>
        <p:xfrm>
          <a:off x="680766" y="3989864"/>
          <a:ext cx="10830468" cy="2450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617">
                  <a:extLst>
                    <a:ext uri="{9D8B030D-6E8A-4147-A177-3AD203B41FA5}">
                      <a16:colId xmlns:a16="http://schemas.microsoft.com/office/drawing/2014/main" val="2271423508"/>
                    </a:ext>
                  </a:extLst>
                </a:gridCol>
                <a:gridCol w="2707617">
                  <a:extLst>
                    <a:ext uri="{9D8B030D-6E8A-4147-A177-3AD203B41FA5}">
                      <a16:colId xmlns:a16="http://schemas.microsoft.com/office/drawing/2014/main" val="1361822902"/>
                    </a:ext>
                  </a:extLst>
                </a:gridCol>
                <a:gridCol w="2707617">
                  <a:extLst>
                    <a:ext uri="{9D8B030D-6E8A-4147-A177-3AD203B41FA5}">
                      <a16:colId xmlns:a16="http://schemas.microsoft.com/office/drawing/2014/main" val="2470432620"/>
                    </a:ext>
                  </a:extLst>
                </a:gridCol>
                <a:gridCol w="2707617">
                  <a:extLst>
                    <a:ext uri="{9D8B030D-6E8A-4147-A177-3AD203B41FA5}">
                      <a16:colId xmlns:a16="http://schemas.microsoft.com/office/drawing/2014/main" val="959040446"/>
                    </a:ext>
                  </a:extLst>
                </a:gridCol>
              </a:tblGrid>
              <a:tr h="421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활용 목적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544796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지상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,ASOS)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050" b="0" baseline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일자료</a:t>
                      </a:r>
                      <a:r>
                        <a:rPr lang="ko-KR" altLang="en-US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조회 서비스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2013.01 ~ 2022.12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EDA , 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머신러닝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및 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딥러닝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Feature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397696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2022.01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~ 2022.12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 시각화 및 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EDA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산림청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454450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 시각화 및 지역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44343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행정안전부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산불발생이력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2013.01</a:t>
                      </a:r>
                      <a:r>
                        <a:rPr lang="en-US" altLang="ko-KR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~ 2021.12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</a:t>
                      </a:r>
                      <a:r>
                        <a:rPr lang="ko-KR" altLang="en-US" sz="1050" b="0" baseline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시각화 및 지역 분할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공공데이터포털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407570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지도시각화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국가공간정보포털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334383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행정구역시군구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지도시각화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및 지역 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국가공간정보포털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161629"/>
                  </a:ext>
                </a:extLst>
              </a:tr>
              <a:tr h="289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행정표준코드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</a:t>
                      </a:r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2023.05.24 </a:t>
                      </a:r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지역분할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행정표준코드관리시스템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219391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518656" y="3634554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91808" y="3501752"/>
            <a:ext cx="1181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사용 데이터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8656" y="1271125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91808" y="1138323"/>
            <a:ext cx="99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개발 환경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89493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9887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656" y="677786"/>
            <a:ext cx="2329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참고 문헌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0952" y="1109748"/>
            <a:ext cx="11072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 기사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1 )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이상학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(2019.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05).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강원산불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'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양간지풍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불면 순식간에 초토화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대형산불 원인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강원도민일보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2"/>
              </a:rPr>
              <a:t>https://www.yna.co.kr/view/AKR20190405040800062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2 )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김민형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(2022.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05).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울진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삼척 산불 확산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초비상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'‥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재난사태 선포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역대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번째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‘, MBC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3"/>
              </a:rPr>
              <a:t>https://imnews.imbc.com/replay/2022/nwtoday/article/6347197_35752.html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Gong Gothic Light" pitchFamily="2" charset="-127"/>
                <a:ea typeface="Gong Gothic Light" pitchFamily="2" charset="-127"/>
              </a:rPr>
              <a:t>3</a:t>
            </a:r>
            <a:r>
              <a:rPr lang="en-US" altLang="ko-KR" sz="1100" dirty="0">
                <a:latin typeface="Gong Gothic Medium" pitchFamily="2" charset="-127"/>
                <a:ea typeface="Gong Gothic Medium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김병규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(2022.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06).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동해안 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피해면적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만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222ha…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역대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번째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2000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년 이후로는 최대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연합뉴스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4"/>
              </a:rPr>
              <a:t>https://www.yna.co.kr/view/AKR20220306050300530</a:t>
            </a:r>
            <a:endParaRPr lang="en-US" altLang="ko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이경원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12).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사실은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]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동해안의 지독한 봄철 산불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…"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피해 규모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13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배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”,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SBS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뉴스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>
                <a:latin typeface="공체 Light" panose="00000300000000000000" pitchFamily="2" charset="-127"/>
                <a:ea typeface="공체 Light" panose="00000300000000000000" pitchFamily="2" charset="-127"/>
                <a:hlinkClick r:id="rId5"/>
              </a:rPr>
              <a:t>https://news.sbs.co.kr/news/endPage.do?news_id=N1007151270&amp;plink=COPYPASTE&amp;cooper=SBSNEWSEND</a:t>
            </a:r>
            <a:endParaRPr lang="en" altLang="ko-Kore-KR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5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이재윤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04.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11).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봄철 동해안 </a:t>
            </a:r>
            <a:r>
              <a:rPr lang="ko-KR" altLang="en-US" sz="900" dirty="0" err="1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태풍급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강풍 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'</a:t>
            </a:r>
            <a:r>
              <a:rPr lang="ko-KR" altLang="en-US" sz="900" dirty="0" err="1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양간지풍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’,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연합뉴스</a:t>
            </a:r>
            <a:r>
              <a:rPr lang="en-US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  <a:hlinkClick r:id="rId6"/>
              </a:rPr>
              <a:t>https://www.yna.co.kr/view/GYH20230411001400044</a:t>
            </a:r>
            <a:endParaRPr lang="en" altLang="ko-KR" sz="900" dirty="0">
              <a:solidFill>
                <a:srgbClr val="000000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100" dirty="0">
                <a:solidFill>
                  <a:srgbClr val="000000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Barış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Özmen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(2019.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03.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28).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AutoML for Data Augmentation</a:t>
            </a:r>
            <a:r>
              <a:rPr lang="en-US" altLang="ko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  <a:hlinkClick r:id="rId7"/>
              </a:rPr>
              <a:t>https://blog.insightdatascience.com/automl-for-data-augmentation-e87cf692c366</a:t>
            </a:r>
            <a:endParaRPr lang="en" altLang="ko-KR" sz="900" dirty="0">
              <a:solidFill>
                <a:srgbClr val="292929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7</a:t>
            </a:r>
            <a:r>
              <a:rPr lang="ko-KR" altLang="en-US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강원지방기상청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예보업무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8"/>
              </a:rPr>
              <a:t>https://www.kma.go.kr/gangwon/html/info/business02.jsp</a:t>
            </a:r>
            <a:endParaRPr lang="en" altLang="ko-KR" sz="900" dirty="0">
              <a:solidFill>
                <a:srgbClr val="292929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   </a:t>
            </a:r>
            <a:r>
              <a:rPr lang="en-US" altLang="ko-KR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8</a:t>
            </a:r>
            <a:r>
              <a:rPr lang="ko-KR" altLang="en-US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 err="1">
                <a:solidFill>
                  <a:srgbClr val="292929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기상자료개방포털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실효습도</a:t>
            </a:r>
            <a:r>
              <a:rPr lang="en-US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r>
              <a:rPr lang="ko-KR" altLang="en-US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https://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data.kma.go.kr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/climate/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ehum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/</a:t>
            </a:r>
            <a:r>
              <a:rPr lang="en" altLang="ko-KR" sz="900" dirty="0" err="1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selectEhumChart.do?pgmNo</a:t>
            </a:r>
            <a:r>
              <a:rPr lang="en" altLang="ko-KR" sz="900" dirty="0">
                <a:solidFill>
                  <a:srgbClr val="292929"/>
                </a:solidFill>
                <a:latin typeface="공체 Light" panose="00000300000000000000" pitchFamily="2" charset="-127"/>
                <a:ea typeface="공체 Light" panose="00000300000000000000" pitchFamily="2" charset="-127"/>
                <a:hlinkClick r:id="rId9"/>
              </a:rPr>
              <a:t>=110</a:t>
            </a:r>
            <a:endParaRPr lang="en" altLang="ko-Kore-KR" sz="900" dirty="0">
              <a:solidFill>
                <a:srgbClr val="292929"/>
              </a:solidFill>
              <a:effectLst/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0952" y="3870411"/>
            <a:ext cx="10865625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논문</a:t>
            </a:r>
            <a:endParaRPr lang="en-US" altLang="ko-KR" sz="16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[</a:t>
            </a:r>
            <a:r>
              <a:rPr lang="ko-KR" altLang="en-US" sz="3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sz="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           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]</a:t>
            </a: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Won, M., Jang, K., &amp; Yoon, S. (2018). Development of the National Integrated Daily Weather Index (DWI) Model to Calculate Forest Fire Danger Rating in the Spring and Fall. 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     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Korean Journal of  Agricultural and Forest Meteorology, 20(4), 348–356.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[ 2 ]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Chae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K., Park, J.,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YuRi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-Lee, &amp; Cho, Y. S. (2018). Development of a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Gangwon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Province Forest Fire Prediction Model using Machine Learning and Sampling.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한국빅데이터학회지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 3(2), 71–78.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[ 3 ]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Kim, S., &amp;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Ahn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J. (2020).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기상 데이터를 이용한 데이터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마이닝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기반의 산불 예측 모델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 The Korea Academia-Industrial  Cooperation Society. Vol. 21, No. 8 pp. 521-529.</a:t>
            </a:r>
            <a:endParaRPr lang="en-US" altLang="ko-KR" sz="12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[ 4 ] 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Lee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Chanjung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Lim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Mooyoung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Lee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Yohan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(2023). Machine Learning for Big Data Analytics in Development of Wildfire Prediction Models, J. Korean Soc. Hazard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Mitig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[ 5 ]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Jinmu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C., &amp; </a:t>
            </a:r>
            <a:r>
              <a:rPr lang="en-US" altLang="ko-KR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Yurp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P. S. (2020).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우리나라 계절적 강수와 </a:t>
            </a:r>
            <a:r>
              <a:rPr lang="ko-KR" altLang="en-US" sz="9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건조도가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지역적 산불 발생에 미치는 영향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한국지역지리학회지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26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권 제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호</a:t>
            </a:r>
            <a:r>
              <a:rPr lang="en-US" altLang="ko-KR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(2020) 307-319.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4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[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6</a:t>
            </a:r>
            <a:r>
              <a:rPr lang="ko-KR" altLang="en-US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1100" dirty="0">
                <a:latin typeface="공체 Light" panose="00000300000000000000" pitchFamily="2" charset="-127"/>
                <a:ea typeface="공체 Light" panose="00000300000000000000" pitchFamily="2" charset="-127"/>
              </a:rPr>
              <a:t>]</a:t>
            </a:r>
            <a:r>
              <a:rPr lang="ko-KR" altLang="en-US" sz="9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" altLang="ko-Kore-KR" sz="900" dirty="0">
                <a:solidFill>
                  <a:srgbClr val="05103E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Tan, M., &amp; Le, Q. V. (2019). </a:t>
            </a:r>
            <a:r>
              <a:rPr lang="en" altLang="ko-Kore-KR" sz="900" dirty="0" err="1">
                <a:solidFill>
                  <a:srgbClr val="05103E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EfficientNet</a:t>
            </a:r>
            <a:r>
              <a:rPr lang="en" altLang="ko-Kore-KR" sz="900" dirty="0">
                <a:solidFill>
                  <a:srgbClr val="05103E"/>
                </a:solidFill>
                <a:effectLst/>
                <a:latin typeface="공체 Light" panose="00000300000000000000" pitchFamily="2" charset="-127"/>
                <a:ea typeface="공체 Light" panose="00000300000000000000" pitchFamily="2" charset="-127"/>
              </a:rPr>
              <a:t>: Rethinking Model Scaling for Convolutional Neural Networks. In International Conference on Machine Learning (pp. 6105–6114).</a:t>
            </a:r>
            <a:endParaRPr lang="ko-KR" altLang="en-US" sz="9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18656" y="401067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873852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873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1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강원북부내륙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6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734" y="2591232"/>
            <a:ext cx="2267266" cy="109552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399" y="1646325"/>
            <a:ext cx="2624151" cy="405013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078" y="4146006"/>
            <a:ext cx="2442278" cy="154948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19" y="4069596"/>
            <a:ext cx="2280296" cy="161997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3267" y="1646325"/>
            <a:ext cx="3743324" cy="3988888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1775527" y="5696462"/>
            <a:ext cx="8526793" cy="622474"/>
            <a:chOff x="558034" y="4949576"/>
            <a:chExt cx="10999732" cy="794247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9"/>
            <a:srcRect b="79229"/>
            <a:stretch/>
          </p:blipFill>
          <p:spPr>
            <a:xfrm>
              <a:off x="583434" y="4949576"/>
              <a:ext cx="10974332" cy="740024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9"/>
            <a:srcRect t="97765"/>
            <a:stretch/>
          </p:blipFill>
          <p:spPr>
            <a:xfrm>
              <a:off x="558034" y="5664200"/>
              <a:ext cx="10974332" cy="79623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8053267" y="4684177"/>
            <a:ext cx="3743324" cy="9510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0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1067634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2611120" y="1375643"/>
            <a:ext cx="891540" cy="2440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양간지풍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6680542" y="1300707"/>
            <a:ext cx="3929263" cy="396095"/>
            <a:chOff x="1061545" y="3608990"/>
            <a:chExt cx="6220693" cy="735724"/>
          </a:xfrm>
          <a:solidFill>
            <a:srgbClr val="E52A32"/>
          </a:solidFill>
        </p:grpSpPr>
        <p:sp>
          <p:nvSpPr>
            <p:cNvPr id="18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622069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339986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8236221" y="1375643"/>
            <a:ext cx="19998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실효습도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6342006" y="2496497"/>
                <a:ext cx="4745433" cy="3398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𝒆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=(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𝟏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−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𝒓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)</m:t>
                      </m:r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𝟎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𝒓</m:t>
                      </m:r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 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𝟑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𝟑</m:t>
                          </m:r>
                        </m:sub>
                      </m:sSub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𝟒</m:t>
                          </m:r>
                        </m:sup>
                      </m:sSup>
                      <m:sSub>
                        <m:sSubPr>
                          <m:ctrlP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𝑯</m:t>
                          </m:r>
                        </m:e>
                        <m:sub>
                          <m:r>
                            <a:rPr lang="en-US" altLang="ko-KR" b="1" i="1" spc="-50" smtClean="0">
                              <a:ln>
                                <a:solidFill>
                                  <a:schemeClr val="accent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바탕" panose="02030600000101010101" pitchFamily="18" charset="-127"/>
                              <a:cs typeface="KoPubWorld돋움체 Bold" panose="00000800000000000000" pitchFamily="2" charset="-127"/>
                            </a:rPr>
                            <m:t>𝟒</m:t>
                          </m:r>
                        </m:sub>
                      </m:sSub>
                      <m:r>
                        <a:rPr lang="en-US" altLang="ko-KR" b="1" i="0" spc="-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바탕" panose="02030600000101010101" pitchFamily="18" charset="-127"/>
                          <a:cs typeface="KoPubWorld돋움체 Bold" panose="00000800000000000000" pitchFamily="2" charset="-127"/>
                        </a:rPr>
                        <m:t>)</m:t>
                      </m:r>
                    </m:oMath>
                  </m:oMathPara>
                </a14:m>
                <a:endParaRPr lang="ko-KR" altLang="en-US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06" y="2496497"/>
                <a:ext cx="4745433" cy="339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6567244" y="3396109"/>
                <a:ext cx="2077930" cy="517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:r>
                  <a:rPr lang="en-US" altLang="ko-KR" sz="1400" b="1" i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바탕" panose="02030600000101010101" pitchFamily="18" charset="-127"/>
                    <a:ea typeface="바탕" panose="02030600000101010101" pitchFamily="18" charset="-127"/>
                    <a:cs typeface="KoPubWorld돋움체 Bold" panose="00000800000000000000" pitchFamily="2" charset="-127"/>
                  </a:rPr>
                  <a:t>r</a:t>
                </a:r>
                <a:r>
                  <a:rPr lang="en-US" altLang="ko-KR" sz="1400" b="1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  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실효습도 계수 </a:t>
                </a:r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( 0.7 )</a:t>
                </a:r>
              </a:p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=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   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실효습도</a:t>
                </a:r>
                <a:endParaRPr lang="en-US" altLang="ko-KR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44" y="3396109"/>
                <a:ext cx="2077930" cy="517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6139749" y="1901304"/>
            <a:ext cx="5141395" cy="237518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/>
              <p:nvPr/>
            </p:nvSpPr>
            <p:spPr>
              <a:xfrm>
                <a:off x="8851816" y="3396109"/>
                <a:ext cx="2025425" cy="517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𝟎</m:t>
                        </m:r>
                      </m:sub>
                    </m:sSub>
                    <m:r>
                      <a:rPr lang="en-US" altLang="ko-KR" sz="1400" b="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</m:t>
                    </m:r>
                    <m:r>
                      <a:rPr lang="en-US" altLang="ko-KR" sz="1400" i="1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=   </m:t>
                    </m:r>
                  </m:oMath>
                </a14:m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당일 상대습도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  <a:p>
                <a:pPr latinLnBrk="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bPr>
                      <m:e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1400" b="1" i="1" spc="-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공체 Light" panose="00000300000000000000" pitchFamily="2" charset="-127"/>
                            <a:cs typeface="KoPubWorld돋움체 Bold" panose="00000800000000000000" pitchFamily="2" charset="-127"/>
                          </a:rPr>
                          <m:t>𝒏</m:t>
                        </m:r>
                      </m:sub>
                    </m:sSub>
                    <m:r>
                      <a:rPr lang="en-US" altLang="ko-KR" sz="1400" b="0" i="1" spc="-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공체 Light" panose="00000300000000000000" pitchFamily="2" charset="-127"/>
                        <a:cs typeface="KoPubWorld돋움체 Bold" panose="00000800000000000000" pitchFamily="2" charset="-127"/>
                      </a:rPr>
                      <m:t>  =   </m:t>
                    </m:r>
                  </m:oMath>
                </a14:m>
                <a:r>
                  <a:rPr lang="en-US" altLang="ko-KR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 n</a:t>
                </a:r>
                <a:r>
                  <a:rPr lang="ko-KR" altLang="en-US" sz="14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일 전의 상대습도</a:t>
                </a:r>
                <a:endParaRPr lang="en-US" altLang="ko-KR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623726-F520-9920-D577-CDD28EF13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816" y="3396109"/>
                <a:ext cx="2025425" cy="517065"/>
              </a:xfrm>
              <a:prstGeom prst="rect">
                <a:avLst/>
              </a:prstGeom>
              <a:blipFill>
                <a:blip r:embed="rId5"/>
                <a:stretch>
                  <a:fillRect l="-3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6139749" y="4527609"/>
            <a:ext cx="5407209" cy="1846659"/>
            <a:chOff x="6652218" y="3895524"/>
            <a:chExt cx="5212122" cy="18466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686549" y="3895524"/>
              <a:ext cx="517779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 ‘</a:t>
              </a:r>
              <a:r>
                <a:rPr lang="ko-KR" altLang="en-US" sz="16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en-US" altLang="ko-KR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중요성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는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당일과 전일들의 상대습도에 가중치를 적용하여 얻어지는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평균습도로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산출한 목재 등의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건조도를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나타내는 지수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이다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50%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이하가 되면 대형화재 위험성 🔺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당일의 평균상대습도를 포함하여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일 간의 평균상대습도의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누적치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를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이용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652218" y="3900731"/>
              <a:ext cx="811530" cy="353645"/>
              <a:chOff x="5417820" y="1021998"/>
              <a:chExt cx="811530" cy="353645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8"/>
          <a:stretch/>
        </p:blipFill>
        <p:spPr>
          <a:xfrm>
            <a:off x="1370511" y="1901304"/>
            <a:ext cx="3336258" cy="2367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직사각형 40"/>
          <p:cNvSpPr/>
          <p:nvPr/>
        </p:nvSpPr>
        <p:spPr>
          <a:xfrm>
            <a:off x="1383958" y="1940012"/>
            <a:ext cx="2172042" cy="300576"/>
          </a:xfrm>
          <a:prstGeom prst="rect">
            <a:avLst/>
          </a:prstGeom>
          <a:noFill/>
          <a:ln w="28575">
            <a:solidFill>
              <a:srgbClr val="E52A3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478588" y="4515619"/>
            <a:ext cx="5107354" cy="1569660"/>
            <a:chOff x="673934" y="3483371"/>
            <a:chExt cx="5985152" cy="156966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830781" y="3483371"/>
              <a:ext cx="5828305" cy="1569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고온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건조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강풍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의 특성을 띄고</a:t>
              </a:r>
              <a:r>
                <a:rPr lang="en-US" altLang="ko-KR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봄철 대형 산불의 원인</a:t>
              </a:r>
              <a:endPara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양간지풍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양양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간성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사이에 부는 바람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양강지풍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양양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과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‘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강릉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’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사이에 부는 바람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ko-KR" altLang="en-US" sz="5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📌  계절별 산불 비중은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“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봄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(3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월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~5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월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)”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에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59.1%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집중된다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673934" y="3495361"/>
              <a:ext cx="811530" cy="353645"/>
              <a:chOff x="5417820" y="1021998"/>
              <a:chExt cx="811530" cy="353645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9543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375084" y="146870"/>
            <a:ext cx="1533365" cy="342056"/>
            <a:chOff x="4534504" y="218350"/>
            <a:chExt cx="1533365" cy="34205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9450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주제 선정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610831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2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강원북부산지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850" y="2624709"/>
            <a:ext cx="2257740" cy="110505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95" y="4185670"/>
            <a:ext cx="2438740" cy="148610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629" y="4255236"/>
            <a:ext cx="2381961" cy="141654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750047" y="5791281"/>
            <a:ext cx="10046544" cy="616032"/>
            <a:chOff x="816796" y="4688220"/>
            <a:chExt cx="10964806" cy="697188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/>
            <a:srcRect b="80195"/>
            <a:stretch/>
          </p:blipFill>
          <p:spPr>
            <a:xfrm>
              <a:off x="816796" y="4688220"/>
              <a:ext cx="10964805" cy="690534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/>
            <a:srcRect t="97433"/>
            <a:stretch/>
          </p:blipFill>
          <p:spPr>
            <a:xfrm>
              <a:off x="816797" y="5295900"/>
              <a:ext cx="10964805" cy="89508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8105" y="2015025"/>
            <a:ext cx="2661276" cy="37091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4896" y="2075412"/>
            <a:ext cx="3761694" cy="363397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8053266" y="4784552"/>
            <a:ext cx="3743324" cy="9019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832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3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강원북부해안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50737"/>
            <a:chOff x="559849" y="6009425"/>
            <a:chExt cx="8326457" cy="3507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3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877" y="2334832"/>
            <a:ext cx="3802316" cy="207710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74164" y="3716458"/>
            <a:ext cx="3822426" cy="695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357" y="2338919"/>
            <a:ext cx="2631779" cy="2781688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775735" y="5801428"/>
            <a:ext cx="10005458" cy="611300"/>
            <a:chOff x="534222" y="4742180"/>
            <a:chExt cx="10945753" cy="69207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6"/>
            <a:srcRect b="81046"/>
            <a:stretch/>
          </p:blipFill>
          <p:spPr>
            <a:xfrm>
              <a:off x="534222" y="4742180"/>
              <a:ext cx="10945753" cy="65905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6"/>
            <a:srcRect t="98685"/>
            <a:stretch/>
          </p:blipFill>
          <p:spPr>
            <a:xfrm>
              <a:off x="534222" y="5388535"/>
              <a:ext cx="10945753" cy="45719"/>
            </a:xfrm>
            <a:prstGeom prst="rect">
              <a:avLst/>
            </a:prstGeom>
          </p:spPr>
        </p:pic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468" y="2571034"/>
            <a:ext cx="2267266" cy="112410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23" y="4450079"/>
            <a:ext cx="2286265" cy="11336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1132" y="4450079"/>
            <a:ext cx="2441350" cy="11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803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7969117" y="2833273"/>
            <a:ext cx="3812076" cy="1827215"/>
            <a:chOff x="2183926" y="3007650"/>
            <a:chExt cx="6782747" cy="250427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/>
            <a:srcRect b="91173"/>
            <a:stretch/>
          </p:blipFill>
          <p:spPr>
            <a:xfrm>
              <a:off x="2183926" y="3007650"/>
              <a:ext cx="6782747" cy="67522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2979" y="3682872"/>
              <a:ext cx="6763694" cy="182905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4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강원중부내륙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8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4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74164" y="3325940"/>
            <a:ext cx="3822426" cy="13345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720" y="2609163"/>
            <a:ext cx="2267266" cy="108600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219" y="1624840"/>
            <a:ext cx="2667665" cy="397846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948" y="3954586"/>
            <a:ext cx="2445038" cy="185587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287" y="3992545"/>
            <a:ext cx="2059183" cy="1825917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2199425" y="5832729"/>
            <a:ext cx="9626113" cy="623225"/>
            <a:chOff x="721544" y="5235122"/>
            <a:chExt cx="11002911" cy="718254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0"/>
            <a:srcRect t="2897" b="78134"/>
            <a:stretch/>
          </p:blipFill>
          <p:spPr>
            <a:xfrm>
              <a:off x="721544" y="5235122"/>
              <a:ext cx="11002911" cy="683077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10"/>
            <a:srcRect t="98318"/>
            <a:stretch/>
          </p:blipFill>
          <p:spPr>
            <a:xfrm>
              <a:off x="721544" y="5892800"/>
              <a:ext cx="11002911" cy="60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980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98" y="3325940"/>
            <a:ext cx="3880788" cy="145670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5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강원중부산지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5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934632" y="4306528"/>
            <a:ext cx="3876706" cy="4866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077" y="2611862"/>
            <a:ext cx="2314898" cy="110505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526" y="2052094"/>
            <a:ext cx="2736358" cy="276263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620" y="4199341"/>
            <a:ext cx="2545056" cy="110462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587" y="4221030"/>
            <a:ext cx="2292785" cy="1082938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952356" y="5528802"/>
            <a:ext cx="9858982" cy="707481"/>
            <a:chOff x="506744" y="4637117"/>
            <a:chExt cx="10945754" cy="717302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80315"/>
            <a:stretch/>
          </p:blipFill>
          <p:spPr>
            <a:xfrm>
              <a:off x="506744" y="4637117"/>
              <a:ext cx="10945753" cy="688209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9"/>
            <a:srcRect t="98692"/>
            <a:stretch/>
          </p:blipFill>
          <p:spPr>
            <a:xfrm>
              <a:off x="506745" y="5308700"/>
              <a:ext cx="10945753" cy="4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278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320" y="2143249"/>
            <a:ext cx="3922271" cy="3175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7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강원남부내륙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5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7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483510"/>
            <a:ext cx="3935699" cy="8204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481" y="2585806"/>
            <a:ext cx="2276793" cy="112410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002" y="1941838"/>
            <a:ext cx="2507488" cy="336213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482" y="4221029"/>
            <a:ext cx="2467791" cy="136932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39" y="4284258"/>
            <a:ext cx="2144628" cy="132486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953333" y="5730654"/>
            <a:ext cx="9843257" cy="644221"/>
            <a:chOff x="527871" y="4426084"/>
            <a:chExt cx="10983858" cy="68114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/>
            <a:srcRect b="81598"/>
            <a:stretch/>
          </p:blipFill>
          <p:spPr>
            <a:xfrm>
              <a:off x="527871" y="4426084"/>
              <a:ext cx="10983858" cy="63636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9"/>
            <a:srcRect t="98224"/>
            <a:stretch/>
          </p:blipFill>
          <p:spPr>
            <a:xfrm>
              <a:off x="527871" y="5045825"/>
              <a:ext cx="10983858" cy="61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3290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72" y="3259628"/>
            <a:ext cx="3933366" cy="20509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8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강원남부산지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8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719484"/>
            <a:ext cx="3935699" cy="584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891" y="2585806"/>
            <a:ext cx="2387797" cy="273441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818" y="4253081"/>
            <a:ext cx="2491034" cy="118907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2" y="4281307"/>
            <a:ext cx="2201128" cy="119608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0446" y="2546473"/>
            <a:ext cx="2267266" cy="1171739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838868" y="5639932"/>
            <a:ext cx="9972470" cy="674183"/>
            <a:chOff x="569144" y="4903539"/>
            <a:chExt cx="11002911" cy="759321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79308"/>
            <a:stretch/>
          </p:blipFill>
          <p:spPr>
            <a:xfrm>
              <a:off x="569144" y="4903539"/>
              <a:ext cx="11002911" cy="73526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9"/>
            <a:srcRect t="98608"/>
            <a:stretch/>
          </p:blipFill>
          <p:spPr>
            <a:xfrm>
              <a:off x="569144" y="5613400"/>
              <a:ext cx="11002911" cy="49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622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120" y="3688551"/>
            <a:ext cx="3907472" cy="162665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9231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</a:t>
            </a: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409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855689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(Web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/ 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75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952" y="1109748"/>
            <a:ext cx="1049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로지스틱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회귀분석 통계량 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- 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지역 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9 (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강원남부해안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656" y="1241301"/>
            <a:ext cx="82386" cy="2194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90119" y="1789788"/>
            <a:ext cx="8326457" cy="369332"/>
            <a:chOff x="559849" y="6009425"/>
            <a:chExt cx="8326457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600952" y="6009425"/>
              <a:ext cx="82853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Forward – Wald </a:t>
              </a:r>
              <a:r>
                <a:rPr lang="ko-KR" altLang="en-US" sz="1200" b="1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단계선택을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통해 </a:t>
              </a:r>
              <a:r>
                <a:rPr lang="en-US" altLang="ko-KR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2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개의 변수 선택</a:t>
              </a:r>
              <a:endParaRPr lang="en-US" altLang="ko-KR" sz="12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9849" y="6077898"/>
              <a:ext cx="722851" cy="2822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지역 </a:t>
              </a:r>
              <a:r>
                <a:rPr lang="en-US" altLang="ko-KR" sz="105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9</a:t>
              </a:r>
              <a:endParaRPr lang="ko-KR" altLang="en-US" sz="105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" y="2389679"/>
            <a:ext cx="2369216" cy="130548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9AAD7D-99AE-C712-DE97-C3C9AC5E2F38}"/>
              </a:ext>
            </a:extLst>
          </p:cNvPr>
          <p:cNvSpPr/>
          <p:nvPr/>
        </p:nvSpPr>
        <p:spPr>
          <a:xfrm>
            <a:off x="7875639" y="4748981"/>
            <a:ext cx="3935699" cy="5549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209" y="2885258"/>
            <a:ext cx="2644176" cy="2483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260" y="2645487"/>
            <a:ext cx="2248214" cy="10574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88" y="4525963"/>
            <a:ext cx="2196768" cy="98854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3028" y="4468796"/>
            <a:ext cx="2522315" cy="1076598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2064773" y="5661552"/>
            <a:ext cx="9731817" cy="733251"/>
            <a:chOff x="667571" y="5714998"/>
            <a:chExt cx="10983858" cy="779462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9"/>
            <a:srcRect t="2151" b="77608"/>
            <a:stretch/>
          </p:blipFill>
          <p:spPr>
            <a:xfrm>
              <a:off x="667571" y="5714998"/>
              <a:ext cx="10983858" cy="73660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9"/>
            <a:srcRect t="97775"/>
            <a:stretch/>
          </p:blipFill>
          <p:spPr>
            <a:xfrm>
              <a:off x="667571" y="6413499"/>
              <a:ext cx="10983858" cy="80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08580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440709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시작일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endDate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stnNm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elevation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노장해발고도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33291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barometer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기압계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1270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thermometer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기온계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28188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anemometer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풍속계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42275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raingauge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강우계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관측장비지상높이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(m))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71499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398259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weather_stations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정보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296C38F-C350-6D52-154B-381810D87D53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4891682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606770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wether_days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기상청 지상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,ASOS)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자료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808838"/>
          <a:ext cx="11359300" cy="472099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 번호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첨부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첨부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계속시간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mi10MaxRn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mi10MaxRnHrmt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hr1MaxRnHrmt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강수량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58B5F-5243-099B-5E2E-0BE1435D6D22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8711189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209910"/>
          <a:ext cx="11359300" cy="534878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maxInsWsWd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순간 풍속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maxWsWd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hr24SumRws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풍정합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(100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최다 풍향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방위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이슬점온도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증기압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현지기압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maxPs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해면 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FEA4C-1DE6-F8E6-7D02-6AF8601B9F21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56658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1243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지수 설정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410534" y="1217577"/>
            <a:ext cx="3929263" cy="396095"/>
            <a:chOff x="1410534" y="1300707"/>
            <a:chExt cx="3929263" cy="39609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FF4449A-3001-4FF5-9810-01112C1E8C03}"/>
                </a:ext>
              </a:extLst>
            </p:cNvPr>
            <p:cNvGrpSpPr/>
            <p:nvPr/>
          </p:nvGrpSpPr>
          <p:grpSpPr>
            <a:xfrm>
              <a:off x="1410534" y="1300707"/>
              <a:ext cx="3929263" cy="396095"/>
              <a:chOff x="1061545" y="3608990"/>
              <a:chExt cx="6220693" cy="735724"/>
            </a:xfrm>
            <a:solidFill>
              <a:srgbClr val="E52A32"/>
            </a:solidFill>
          </p:grpSpPr>
          <p:sp>
            <p:nvSpPr>
              <p:cNvPr id="12" name="모서리가 둥근 직사각형 58">
                <a:extLst>
                  <a:ext uri="{FF2B5EF4-FFF2-40B4-BE49-F238E27FC236}">
                    <a16:creationId xmlns:a16="http://schemas.microsoft.com/office/drawing/2014/main" id="{9C2FDF40-D421-4B1F-A3FB-6A9775BAB93A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622069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15B5727-F3AE-46EC-8EED-46DC56CF02C2}"/>
                  </a:ext>
                </a:extLst>
              </p:cNvPr>
              <p:cNvSpPr/>
              <p:nvPr/>
            </p:nvSpPr>
            <p:spPr>
              <a:xfrm>
                <a:off x="1339986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272558" y="1375643"/>
              <a:ext cx="224933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위험등급 산출 과정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37365" y="3248006"/>
            <a:ext cx="5241119" cy="1368815"/>
            <a:chOff x="757223" y="2680318"/>
            <a:chExt cx="5241119" cy="13688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223" y="2721529"/>
              <a:ext cx="5241118" cy="130220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765536" y="2680318"/>
              <a:ext cx="5232806" cy="1368815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8636" y="4815130"/>
            <a:ext cx="5169848" cy="1477328"/>
            <a:chOff x="361346" y="3895524"/>
            <a:chExt cx="5999177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C0B704-F02D-48F8-8820-B042C0E8AFD9}"/>
                </a:ext>
              </a:extLst>
            </p:cNvPr>
            <p:cNvSpPr txBox="1"/>
            <p:nvPr/>
          </p:nvSpPr>
          <p:spPr>
            <a:xfrm>
              <a:off x="404446" y="3895524"/>
              <a:ext cx="595607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                 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F1419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산불 위험지수 산출 </a:t>
              </a:r>
              <a:r>
                <a:rPr lang="ko-KR" altLang="en-US" sz="1600" b="1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에 필요한 정보 파악</a:t>
              </a:r>
              <a:endParaRPr lang="en-US" altLang="ko-KR" sz="16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1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기상요인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: 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기온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상대습도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실효습도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*,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풍속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강수량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✔  기상 요인을 고려하여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1 ~ 100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까지의 지수를 산출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endParaRPr lang="en-US" altLang="ko-KR" sz="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🔥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단계 산불위험등급 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400" spc="-7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매우높음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높음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보통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낮음</a:t>
              </a:r>
              <a:r>
                <a: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) </a:t>
              </a:r>
              <a:r>
                <a:rPr lang="ko-KR" altLang="en-US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으로 구분</a:t>
              </a:r>
              <a:endParaRPr lang="en-US" altLang="ko-KR" sz="1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361346" y="3900731"/>
              <a:ext cx="811530" cy="353645"/>
              <a:chOff x="5417820" y="1021998"/>
              <a:chExt cx="811530" cy="353645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417820" y="1056321"/>
                <a:ext cx="811530" cy="31932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DC0B704-F02D-48F8-8820-B042C0E8AFD9}"/>
                  </a:ext>
                </a:extLst>
              </p:cNvPr>
              <p:cNvSpPr txBox="1"/>
              <p:nvPr/>
            </p:nvSpPr>
            <p:spPr>
              <a:xfrm>
                <a:off x="5481136" y="1021998"/>
                <a:ext cx="72535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latinLnBrk="0">
                  <a:lnSpc>
                    <a:spcPct val="150000"/>
                  </a:lnSpc>
                </a:pPr>
                <a:r>
                  <a:rPr lang="en-US" altLang="ko-KR" sz="1600" b="1" spc="-7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KoPubWorld돋움체 Bold" panose="00000800000000000000" pitchFamily="2" charset="-127"/>
                  </a:rPr>
                  <a:t>Point .  </a:t>
                </a:r>
                <a:endParaRPr lang="en-US" altLang="ko-KR" sz="14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757" b="13909"/>
          <a:stretch/>
        </p:blipFill>
        <p:spPr>
          <a:xfrm>
            <a:off x="769561" y="1770773"/>
            <a:ext cx="5224840" cy="1476962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754411" y="1838487"/>
            <a:ext cx="5227289" cy="136881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817689" y="1217577"/>
            <a:ext cx="4194758" cy="396095"/>
            <a:chOff x="6817689" y="1300707"/>
            <a:chExt cx="4194758" cy="3960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6817689" y="1383885"/>
              <a:ext cx="354922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산불 위험 지수 개발 과정</a:t>
              </a: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7083184" y="1300707"/>
              <a:ext cx="3929263" cy="396095"/>
              <a:chOff x="1245434" y="1300707"/>
              <a:chExt cx="3929263" cy="396095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4FF4449A-3001-4FF5-9810-01112C1E8C03}"/>
                  </a:ext>
                </a:extLst>
              </p:cNvPr>
              <p:cNvGrpSpPr/>
              <p:nvPr/>
            </p:nvGrpSpPr>
            <p:grpSpPr>
              <a:xfrm>
                <a:off x="1245434" y="1300707"/>
                <a:ext cx="3929263" cy="396095"/>
                <a:chOff x="1061545" y="3608990"/>
                <a:chExt cx="6220693" cy="735724"/>
              </a:xfrm>
              <a:solidFill>
                <a:srgbClr val="E52A32"/>
              </a:solidFill>
            </p:grpSpPr>
            <p:sp>
              <p:nvSpPr>
                <p:cNvPr id="80" name="모서리가 둥근 직사각형 58">
                  <a:extLst>
                    <a:ext uri="{FF2B5EF4-FFF2-40B4-BE49-F238E27FC236}">
                      <a16:creationId xmlns:a16="http://schemas.microsoft.com/office/drawing/2014/main" id="{9C2FDF40-D421-4B1F-A3FB-6A9775BAB93A}"/>
                    </a:ext>
                  </a:extLst>
                </p:cNvPr>
                <p:cNvSpPr/>
                <p:nvPr/>
              </p:nvSpPr>
              <p:spPr>
                <a:xfrm>
                  <a:off x="1061545" y="3608990"/>
                  <a:ext cx="6220693" cy="73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C15B5727-F3AE-46EC-8EED-46DC56CF02C2}"/>
                    </a:ext>
                  </a:extLst>
                </p:cNvPr>
                <p:cNvSpPr/>
                <p:nvPr/>
              </p:nvSpPr>
              <p:spPr>
                <a:xfrm>
                  <a:off x="1339986" y="3608990"/>
                  <a:ext cx="5619021" cy="73572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77D56F2-3039-4B96-9EE2-1DFB3D7734BF}"/>
                  </a:ext>
                </a:extLst>
              </p:cNvPr>
              <p:cNvSpPr txBox="1"/>
              <p:nvPr/>
            </p:nvSpPr>
            <p:spPr>
              <a:xfrm>
                <a:off x="2119984" y="1375643"/>
                <a:ext cx="215077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Bold" panose="00000800000000000000" pitchFamily="2" charset="-127"/>
                    <a:ea typeface="공체 Bold" panose="00000800000000000000" pitchFamily="2" charset="-127"/>
                    <a:cs typeface="KoPubWorld돋움체 Bold" panose="00000800000000000000" pitchFamily="2" charset="-127"/>
                  </a:rPr>
                  <a:t>산불 위험지수 산출 과정</a:t>
                </a:r>
              </a:p>
            </p:txBody>
          </p:sp>
        </p:grpSp>
      </p:grpSp>
      <p:sp>
        <p:nvSpPr>
          <p:cNvPr id="82" name="직사각형 81"/>
          <p:cNvSpPr/>
          <p:nvPr/>
        </p:nvSpPr>
        <p:spPr>
          <a:xfrm>
            <a:off x="6824357" y="3478942"/>
            <a:ext cx="4477468" cy="129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824358" y="3471930"/>
            <a:ext cx="4477468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712007" y="3518100"/>
            <a:ext cx="26433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개발</a:t>
            </a:r>
          </a:p>
        </p:txBody>
      </p:sp>
      <p:sp>
        <p:nvSpPr>
          <p:cNvPr id="85" name="오른쪽 화살표 84"/>
          <p:cNvSpPr/>
          <p:nvPr/>
        </p:nvSpPr>
        <p:spPr>
          <a:xfrm rot="5400000">
            <a:off x="8950024" y="3060390"/>
            <a:ext cx="293798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955667" y="4371634"/>
            <a:ext cx="2239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지수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(DWI)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314248" y="3072750"/>
            <a:ext cx="1335839" cy="289899"/>
            <a:chOff x="9301722" y="3068661"/>
            <a:chExt cx="1335839" cy="28989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9301722" y="3068661"/>
              <a:ext cx="1335839" cy="28989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9373895" y="3135022"/>
              <a:ext cx="117717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로지스틱</a:t>
              </a:r>
              <a:r>
                <a:rPr lang="ko-KR" altLang="en-US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 회귀분석</a:t>
              </a: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9690664" y="1838536"/>
            <a:ext cx="1697770" cy="1104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9690664" y="1831525"/>
            <a:ext cx="1697770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9792159" y="1883325"/>
            <a:ext cx="15280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파생 변수 생성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707975" y="1838550"/>
            <a:ext cx="2621298" cy="1104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720675" y="1831525"/>
            <a:ext cx="2608598" cy="3333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28740" y="1888168"/>
            <a:ext cx="237087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강원도 기상 관측소 데이터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9397516" y="2325014"/>
            <a:ext cx="229321" cy="229321"/>
            <a:chOff x="6325985" y="2290156"/>
            <a:chExt cx="290946" cy="290946"/>
          </a:xfrm>
          <a:solidFill>
            <a:srgbClr val="333F50"/>
          </a:solidFill>
        </p:grpSpPr>
        <p:sp>
          <p:nvSpPr>
            <p:cNvPr id="95" name="직사각형 94"/>
            <p:cNvSpPr/>
            <p:nvPr/>
          </p:nvSpPr>
          <p:spPr>
            <a:xfrm>
              <a:off x="6325985" y="2402378"/>
              <a:ext cx="290946" cy="66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 rot="16200000">
              <a:off x="6325985" y="2402378"/>
              <a:ext cx="290946" cy="665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6824358" y="5309012"/>
            <a:ext cx="4477468" cy="10246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6824359" y="5301999"/>
            <a:ext cx="4477466" cy="329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6824357" y="5343420"/>
            <a:ext cx="44774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위험 예측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162045" y="5875004"/>
            <a:ext cx="37091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예측 확률 구간 지수화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6764249" y="2268917"/>
            <a:ext cx="532075" cy="316874"/>
            <a:chOff x="1077941" y="4659333"/>
            <a:chExt cx="653462" cy="396095"/>
          </a:xfrm>
        </p:grpSpPr>
        <p:sp>
          <p:nvSpPr>
            <p:cNvPr id="106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9750518" y="2266582"/>
            <a:ext cx="767299" cy="312769"/>
            <a:chOff x="2422762" y="4918519"/>
            <a:chExt cx="876310" cy="396095"/>
          </a:xfrm>
        </p:grpSpPr>
        <p:sp>
          <p:nvSpPr>
            <p:cNvPr id="115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2422762" y="4918519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rgbClr val="E52A3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471351" y="5002461"/>
              <a:ext cx="780015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실효습도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7" name="오른쪽 화살표 66"/>
          <p:cNvSpPr/>
          <p:nvPr/>
        </p:nvSpPr>
        <p:spPr>
          <a:xfrm rot="5400000">
            <a:off x="8954649" y="4885192"/>
            <a:ext cx="293798" cy="32385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10566533" y="2268917"/>
            <a:ext cx="767299" cy="312769"/>
            <a:chOff x="2422762" y="4918519"/>
            <a:chExt cx="876310" cy="396095"/>
          </a:xfrm>
        </p:grpSpPr>
        <p:sp>
          <p:nvSpPr>
            <p:cNvPr id="6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2422762" y="4918519"/>
              <a:ext cx="876310" cy="396095"/>
            </a:xfrm>
            <a:prstGeom prst="roundRect">
              <a:avLst>
                <a:gd name="adj" fmla="val 50000"/>
              </a:avLst>
            </a:prstGeom>
            <a:solidFill>
              <a:srgbClr val="E52A3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2471351" y="5002461"/>
              <a:ext cx="780015" cy="2338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강수여부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331533" y="2264529"/>
            <a:ext cx="746695" cy="436178"/>
            <a:chOff x="1077941" y="4659333"/>
            <a:chExt cx="653462" cy="545226"/>
          </a:xfrm>
        </p:grpSpPr>
        <p:sp>
          <p:nvSpPr>
            <p:cNvPr id="7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461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상대습도</a:t>
              </a: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8113437" y="2270763"/>
            <a:ext cx="532075" cy="316874"/>
            <a:chOff x="1077941" y="4659333"/>
            <a:chExt cx="653462" cy="396095"/>
          </a:xfrm>
        </p:grpSpPr>
        <p:sp>
          <p:nvSpPr>
            <p:cNvPr id="119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25366" y="4742891"/>
              <a:ext cx="547023" cy="230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풍속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8681539" y="2265926"/>
            <a:ext cx="587147" cy="316874"/>
            <a:chOff x="1077941" y="4659333"/>
            <a:chExt cx="653462" cy="396095"/>
          </a:xfrm>
        </p:grpSpPr>
        <p:sp>
          <p:nvSpPr>
            <p:cNvPr id="122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77941" y="4659333"/>
              <a:ext cx="653462" cy="3960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77D56F2-3039-4B96-9EE2-1DFB3D7734BF}"/>
                </a:ext>
              </a:extLst>
            </p:cNvPr>
            <p:cNvSpPr txBox="1"/>
            <p:nvPr/>
          </p:nvSpPr>
          <p:spPr>
            <a:xfrm>
              <a:off x="1134618" y="4742891"/>
              <a:ext cx="547023" cy="230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공체 Bold" panose="00000800000000000000" pitchFamily="2" charset="-127"/>
                  <a:ea typeface="공체 Bold" panose="00000800000000000000" pitchFamily="2" charset="-127"/>
                  <a:cs typeface="KoPubWorld돋움체 Bold" panose="00000800000000000000" pitchFamily="2" charset="-127"/>
                </a:rPr>
                <a:t>강수량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8698165" y="2642307"/>
            <a:ext cx="602586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9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변수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7623726-F520-9920-D577-CDD28EF130C6}"/>
              </a:ext>
            </a:extLst>
          </p:cNvPr>
          <p:cNvSpPr txBox="1"/>
          <p:nvPr/>
        </p:nvSpPr>
        <p:spPr>
          <a:xfrm>
            <a:off x="10451107" y="2645418"/>
            <a:ext cx="837694" cy="212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개 파생 변수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603111"/>
              </p:ext>
            </p:extLst>
          </p:nvPr>
        </p:nvGraphicFramePr>
        <p:xfrm>
          <a:off x="6732270" y="273732"/>
          <a:ext cx="5064321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73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  <a:gridCol w="1153991">
                  <a:extLst>
                    <a:ext uri="{9D8B030D-6E8A-4147-A177-3AD203B41FA5}">
                      <a16:colId xmlns:a16="http://schemas.microsoft.com/office/drawing/2014/main" val="408645173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팀 구성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주제 선정 배경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지수 설정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평가 지표 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수행 절차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기간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2633" y="525732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/>
          <p:cNvGrpSpPr/>
          <p:nvPr/>
        </p:nvGrpSpPr>
        <p:grpSpPr>
          <a:xfrm>
            <a:off x="375084" y="146870"/>
            <a:ext cx="1533365" cy="329744"/>
            <a:chOff x="4534504" y="218350"/>
            <a:chExt cx="1533365" cy="329744"/>
          </a:xfrm>
        </p:grpSpPr>
        <p:sp>
          <p:nvSpPr>
            <p:cNvPr id="11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41338" cy="2831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B06EB21-742C-4CEE-A46B-4E55617396C0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7011974" y="3965840"/>
            <a:ext cx="41698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산불 발생 확률 모형 개발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Bold" panose="00000800000000000000" pitchFamily="2" charset="-127"/>
              <a:ea typeface="공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0935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209910"/>
          <a:ext cx="11359300" cy="534878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maxPsHrmt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minPsHrmt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해면기압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hPa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ssDur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가조시간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sumSsHr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일조 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hr1MaxIcsrHrmt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일사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hr1MaxIcsr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최다 일사량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(MJ/m2)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sumGsr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일사량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MJ/m2)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ddMefs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최심신적설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ddMefsHrmt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최심신적설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ddMesHrmt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최심적설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시각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hhmi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sumDpthFhsc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신적설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전운량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avgLmac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중하층운량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분위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6699C-4BA7-3D21-0FC0-8D7240CF9B9D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2997175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209910"/>
          <a:ext cx="11359300" cy="534878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지면온도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초상온도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avgCm10Te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avgCm20Te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20cm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avgCm30Te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30cm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avgM05Te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0.5m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avgM10Te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avgM15Te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1.5m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avgM30Te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avgM50Te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5.0m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지중온도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sumLrgEv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대형증발량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sumSmlEv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합계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소형증발량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n99Rn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9-9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iscs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일기현상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746134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sumFogDur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안개 계속 시간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hr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2302474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35F67-AD91-5471-FF85-792E35AA0A69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9717807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525329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행정안전부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산불발생이력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808838"/>
          <a:ext cx="11359300" cy="472099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OBJT_ID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일련번호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OCCU_TM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발생요일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OCCU_DATE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발생년월일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END_MT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END_TM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종료시간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RN_ADRES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도로명주소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RESN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사유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B51A21-88D6-C0DE-7232-B193B2FCD3AD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5676154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18746" y="1209910"/>
          <a:ext cx="11359300" cy="25237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AMOUNT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피해금액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CTPRVN_CD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시도코드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Y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58F13-211E-3BCC-A00F-56475B07AC3E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3672111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1"/>
          <a:ext cx="11359300" cy="470003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09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damagearea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피해면적합계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(ha)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endday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026387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endmonth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291284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endtime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 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endyear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진화종료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연도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firecause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발생원인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locbunji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locdong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동리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locgungu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locmenu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locsi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발생장소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startdayofweek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발생요일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startmonth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발생시간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27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startyear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발생연도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828072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forestfire_occurs_add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산림청 산불발생현황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9C160-2199-711B-3D18-EB24330023C8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2577025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209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ADM_SECT_C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행정구역코드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SGG_OID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원천오브젝트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COL_ADM_SE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OBJECTID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6087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gangwon_SGG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행정구역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시군구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5A2CF-0B9B-7457-95B2-74508E66BC24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4825411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2209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EMD_NM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SGG_OID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원천오브젝트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COL_ADM_SE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원천시군구코드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OBJECTID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238991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gangwon_UMD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행정구역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읍면동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8746" y="5110602"/>
          <a:ext cx="11359300" cy="95421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code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법정동코드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INTERGER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address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94560"/>
              </p:ext>
            </p:extLst>
          </p:nvPr>
        </p:nvGraphicFramePr>
        <p:xfrm>
          <a:off x="518746" y="4501002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Raw_Data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gangwon_code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국토교통부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법정동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코드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06D8A-32D8-453C-26DF-C7B5CD2E8EF1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554736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18959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146101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weather_stations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관측지점정보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15907" y="4923947"/>
          <a:ext cx="11359300" cy="95421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구분 지역 이름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geometry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도형정보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23002"/>
              </p:ext>
            </p:extLst>
          </p:nvPr>
        </p:nvGraphicFramePr>
        <p:xfrm>
          <a:off x="515907" y="4314347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7003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1364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gangwon_regions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 지역 구분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633CC-A881-ABAD-CC77-F8A3D157F477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2804907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18746" y="1808838"/>
          <a:ext cx="11359300" cy="472099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 번호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tm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DATE</a:t>
                      </a:r>
                    </a:p>
                  </a:txBody>
                  <a:tcPr marL="9525" marR="9525" marT="9525" marB="0" anchor="ctr"/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최저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최고 기온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일강수량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maxInsWs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순간풍속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최대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5081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avgWs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풍속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943027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minRhm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최소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750506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avgRhm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평균 상대습도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4262009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stnAddress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지점주소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5210020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stnAdministrative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관리관서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592062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stnLatitude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위도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7244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68354"/>
              </p:ext>
            </p:extLst>
          </p:nvPr>
        </p:nvGraphicFramePr>
        <p:xfrm>
          <a:off x="518746" y="1199238"/>
          <a:ext cx="11356461" cy="609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6894">
                  <a:extLst>
                    <a:ext uri="{9D8B030D-6E8A-4147-A177-3AD203B41FA5}">
                      <a16:colId xmlns:a16="http://schemas.microsoft.com/office/drawing/2014/main" val="676676098"/>
                    </a:ext>
                  </a:extLst>
                </a:gridCol>
                <a:gridCol w="5694164">
                  <a:extLst>
                    <a:ext uri="{9D8B030D-6E8A-4147-A177-3AD203B41FA5}">
                      <a16:colId xmlns:a16="http://schemas.microsoft.com/office/drawing/2014/main" val="1613231328"/>
                    </a:ext>
                  </a:extLst>
                </a:gridCol>
                <a:gridCol w="1374203">
                  <a:extLst>
                    <a:ext uri="{9D8B030D-6E8A-4147-A177-3AD203B41FA5}">
                      <a16:colId xmlns:a16="http://schemas.microsoft.com/office/drawing/2014/main" val="1713546208"/>
                    </a:ext>
                  </a:extLst>
                </a:gridCol>
                <a:gridCol w="1681200">
                  <a:extLst>
                    <a:ext uri="{9D8B030D-6E8A-4147-A177-3AD203B41FA5}">
                      <a16:colId xmlns:a16="http://schemas.microsoft.com/office/drawing/2014/main" val="426848305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PreProcessing_Data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Forest_Fire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830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weather_days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(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기상 자료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파생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 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2023.05.25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27916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B6A7B-58E9-BF53-AD2F-8CBE179AF8E6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320860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572496"/>
              </p:ext>
            </p:extLst>
          </p:nvPr>
        </p:nvGraphicFramePr>
        <p:xfrm>
          <a:off x="518746" y="1209910"/>
          <a:ext cx="11359300" cy="377929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19605">
                  <a:extLst>
                    <a:ext uri="{9D8B030D-6E8A-4147-A177-3AD203B41FA5}">
                      <a16:colId xmlns:a16="http://schemas.microsoft.com/office/drawing/2014/main" val="1543034573"/>
                    </a:ext>
                  </a:extLst>
                </a:gridCol>
                <a:gridCol w="3056030">
                  <a:extLst>
                    <a:ext uri="{9D8B030D-6E8A-4147-A177-3AD203B41FA5}">
                      <a16:colId xmlns:a16="http://schemas.microsoft.com/office/drawing/2014/main" val="1360861267"/>
                    </a:ext>
                  </a:extLst>
                </a:gridCol>
                <a:gridCol w="2973112">
                  <a:extLst>
                    <a:ext uri="{9D8B030D-6E8A-4147-A177-3AD203B41FA5}">
                      <a16:colId xmlns:a16="http://schemas.microsoft.com/office/drawing/2014/main" val="4057695537"/>
                    </a:ext>
                  </a:extLst>
                </a:gridCol>
                <a:gridCol w="1443791">
                  <a:extLst>
                    <a:ext uri="{9D8B030D-6E8A-4147-A177-3AD203B41FA5}">
                      <a16:colId xmlns:a16="http://schemas.microsoft.com/office/drawing/2014/main" val="222452780"/>
                    </a:ext>
                  </a:extLst>
                </a:gridCol>
                <a:gridCol w="3066762">
                  <a:extLst>
                    <a:ext uri="{9D8B030D-6E8A-4147-A177-3AD203B41FA5}">
                      <a16:colId xmlns:a16="http://schemas.microsoft.com/office/drawing/2014/main" val="2047727943"/>
                    </a:ext>
                  </a:extLst>
                </a:gridCol>
              </a:tblGrid>
              <a:tr h="3264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번호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열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(Column)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 이름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(Eng.)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데이터 타입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비고</a:t>
                      </a:r>
                      <a:endParaRPr lang="ko-KR" altLang="en-US" sz="1400" dirty="0"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041693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stnLongitude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경도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종관기상관측 지점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1424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w_regions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강원도 기상 구분 지역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개로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06144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36686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203464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5065861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h4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일전 상대습도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2488995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effRhm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실효습도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219648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sumRn7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강수량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78163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Rntf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강수 여부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옴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1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7023814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maxwind7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일간 최대 풍속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FLOAT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625267"/>
                  </a:ext>
                </a:extLst>
              </a:tr>
              <a:tr h="3138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noRn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비가 오지 않은 날 간격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INTEGER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48539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27585"/>
              </p:ext>
            </p:extLst>
          </p:nvPr>
        </p:nvGraphicFramePr>
        <p:xfrm>
          <a:off x="5611660" y="273732"/>
          <a:ext cx="6184932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13034888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4097758501"/>
                    </a:ext>
                  </a:extLst>
                </a:gridCol>
                <a:gridCol w="1152395">
                  <a:extLst>
                    <a:ext uri="{9D8B030D-6E8A-4147-A177-3AD203B41FA5}">
                      <a16:colId xmlns:a16="http://schemas.microsoft.com/office/drawing/2014/main" val="2652507058"/>
                    </a:ext>
                  </a:extLst>
                </a:gridCol>
                <a:gridCol w="1850926">
                  <a:extLst>
                    <a:ext uri="{9D8B030D-6E8A-4147-A177-3AD203B41FA5}">
                      <a16:colId xmlns:a16="http://schemas.microsoft.com/office/drawing/2014/main" val="370413006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서비스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(</a:t>
                      </a:r>
                      <a:r>
                        <a:rPr lang="en-US" altLang="ko-KR" sz="1100" b="0" baseline="0" dirty="0" err="1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Streamlit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공체 Light" panose="00000300000000000000" pitchFamily="2" charset="-127"/>
                        <a:ea typeface="공체 Light" panose="00000300000000000000" pitchFamily="2" charset="-127"/>
                      </a:endParaRP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한계점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개선사항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프로젝트 문서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개발환경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참고문헌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/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공체 Light" panose="00000300000000000000" pitchFamily="2" charset="-127"/>
                          <a:ea typeface="공체 Light" panose="00000300000000000000" pitchFamily="2" charset="-127"/>
                        </a:rPr>
                        <a:t>부록</a:t>
                      </a:r>
                    </a:p>
                  </a:txBody>
                  <a:tcPr marL="0" marR="0" marT="0" marB="0" anchor="ctr" anchorCtr="1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06382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27EB69-273F-4CE5-9133-B979A953C8C7}"/>
              </a:ext>
            </a:extLst>
          </p:cNvPr>
          <p:cNvCxnSpPr/>
          <p:nvPr/>
        </p:nvCxnSpPr>
        <p:spPr>
          <a:xfrm>
            <a:off x="284099" y="518064"/>
            <a:ext cx="11512492" cy="7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75084" y="146870"/>
            <a:ext cx="1578249" cy="342056"/>
            <a:chOff x="4534504" y="218350"/>
            <a:chExt cx="1578249" cy="342056"/>
          </a:xfrm>
        </p:grpSpPr>
        <p:sp>
          <p:nvSpPr>
            <p:cNvPr id="21" name="Rectangle 41">
              <a:extLst>
                <a:ext uri="{FF2B5EF4-FFF2-40B4-BE49-F238E27FC236}">
                  <a16:creationId xmlns:a16="http://schemas.microsoft.com/office/drawing/2014/main" id="{0B2CDDC8-63D5-46C1-A11A-2B3C3D839223}"/>
                </a:ext>
              </a:extLst>
            </p:cNvPr>
            <p:cNvSpPr/>
            <p:nvPr/>
          </p:nvSpPr>
          <p:spPr>
            <a:xfrm>
              <a:off x="4534504" y="218350"/>
              <a:ext cx="298850" cy="3150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latinLnBrk="0"/>
              <a:r>
                <a:rPr lang="en-US" sz="1600" dirty="0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29BA4F-BF01-495F-8530-EDF948AACD23}"/>
                </a:ext>
              </a:extLst>
            </p:cNvPr>
            <p:cNvSpPr txBox="1"/>
            <p:nvPr/>
          </p:nvSpPr>
          <p:spPr>
            <a:xfrm>
              <a:off x="4926531" y="264940"/>
              <a:ext cx="1186222" cy="295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6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Light" panose="00000300000000000000" pitchFamily="2" charset="-127"/>
                  <a:ea typeface="공체 Light" panose="00000300000000000000" pitchFamily="2" charset="-127"/>
                  <a:cs typeface="KoPubWorld돋움체 Bold" panose="00000800000000000000" pitchFamily="2" charset="-127"/>
                </a:rPr>
                <a:t>서비스 및 문서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7D56F2-3039-4B96-9EE2-1DFB3D7734BF}"/>
              </a:ext>
            </a:extLst>
          </p:cNvPr>
          <p:cNvSpPr txBox="1"/>
          <p:nvPr/>
        </p:nvSpPr>
        <p:spPr>
          <a:xfrm>
            <a:off x="518746" y="686989"/>
            <a:ext cx="28758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부록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KoPubWorld돋움체 Bold" panose="00000800000000000000" pitchFamily="2" charset="-127"/>
              </a:rPr>
              <a:t>데이터 정의서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052EE8-BA15-83D2-F61B-DA7B4509A99C}"/>
              </a:ext>
            </a:extLst>
          </p:cNvPr>
          <p:cNvSpPr txBox="1"/>
          <p:nvPr/>
        </p:nvSpPr>
        <p:spPr>
          <a:xfrm>
            <a:off x="154134" y="6590598"/>
            <a:ext cx="22089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KoPubWorld돋움체 Bold" panose="00000800000000000000" pitchFamily="2" charset="-127"/>
              </a:rPr>
              <a:t>강원도 산불 예측 및 피해 최소화 프로젝트</a:t>
            </a:r>
          </a:p>
        </p:txBody>
      </p:sp>
    </p:spTree>
    <p:extLst>
      <p:ext uri="{BB962C8B-B14F-4D97-AF65-F5344CB8AC3E}">
        <p14:creationId xmlns:p14="http://schemas.microsoft.com/office/powerpoint/2010/main" val="186655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E1E0"/>
      </a:accent1>
      <a:accent2>
        <a:srgbClr val="E52A32"/>
      </a:accent2>
      <a:accent3>
        <a:srgbClr val="A5A5A5"/>
      </a:accent3>
      <a:accent4>
        <a:srgbClr val="2A2A2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10758</TotalTime>
  <Words>14166</Words>
  <Application>Microsoft Office PowerPoint</Application>
  <PresentationFormat>와이드스크린</PresentationFormat>
  <Paragraphs>4461</Paragraphs>
  <Slides>104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6" baseType="lpstr">
      <vt:lpstr>Adobe 고딕 Std B</vt:lpstr>
      <vt:lpstr>Gong Gothic Light</vt:lpstr>
      <vt:lpstr>Gong Gothic Medium</vt:lpstr>
      <vt:lpstr>KoPubWorld돋움체 Medium</vt:lpstr>
      <vt:lpstr>공체 Bold</vt:lpstr>
      <vt:lpstr>공체 Light</vt:lpstr>
      <vt:lpstr>공체 Medium</vt:lpstr>
      <vt:lpstr>맑은 고딕</vt:lpstr>
      <vt:lpstr>바탕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미스터피피티</dc:creator>
  <cp:lastModifiedBy>김 범모</cp:lastModifiedBy>
  <cp:revision>481</cp:revision>
  <dcterms:created xsi:type="dcterms:W3CDTF">2022-09-27T13:44:38Z</dcterms:created>
  <dcterms:modified xsi:type="dcterms:W3CDTF">2023-06-30T06:31:49Z</dcterms:modified>
</cp:coreProperties>
</file>